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80" r:id="rId6"/>
    <p:sldMasterId id="2147483677" r:id="rId7"/>
    <p:sldMasterId id="2147483681" r:id="rId8"/>
  </p:sldMasterIdLst>
  <p:notesMasterIdLst>
    <p:notesMasterId r:id="rId21"/>
  </p:notesMasterIdLst>
  <p:sldIdLst>
    <p:sldId id="730" r:id="rId9"/>
    <p:sldId id="732" r:id="rId10"/>
    <p:sldId id="733" r:id="rId11"/>
    <p:sldId id="731" r:id="rId12"/>
    <p:sldId id="515" r:id="rId13"/>
    <p:sldId id="737" r:id="rId14"/>
    <p:sldId id="738" r:id="rId15"/>
    <p:sldId id="735" r:id="rId16"/>
    <p:sldId id="740" r:id="rId17"/>
    <p:sldId id="741" r:id="rId18"/>
    <p:sldId id="739" r:id="rId19"/>
    <p:sldId id="7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0E924-3F52-43E0-949C-9CB039429FA3}" v="34" dt="2023-08-29T10:58:56.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4598" autoAdjust="0"/>
  </p:normalViewPr>
  <p:slideViewPr>
    <p:cSldViewPr snapToGrid="0">
      <p:cViewPr varScale="1">
        <p:scale>
          <a:sx n="79" d="100"/>
          <a:sy n="79" d="100"/>
        </p:scale>
        <p:origin x="5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1D900-A45A-4879-913A-CD9B5373310F}" type="doc">
      <dgm:prSet loTypeId="urn:microsoft.com/office/officeart/2008/layout/AlternatingHexagons" loCatId="list" qsTypeId="urn:microsoft.com/office/officeart/2005/8/quickstyle/simple3" qsCatId="simple" csTypeId="urn:microsoft.com/office/officeart/2005/8/colors/accent1_2" csCatId="accent1" phldr="1"/>
      <dgm:spPr/>
      <dgm:t>
        <a:bodyPr/>
        <a:lstStyle/>
        <a:p>
          <a:endParaRPr lang="en-GB"/>
        </a:p>
      </dgm:t>
    </dgm:pt>
    <dgm:pt modelId="{62511CA4-3FE5-4278-BE87-DDB64BB69136}">
      <dgm:prSet phldrT="[Text]"/>
      <dgm:spPr>
        <a:xfrm rot="5400000">
          <a:off x="4398077" y="78637"/>
          <a:ext cx="1175119" cy="1022353"/>
        </a:xfrm>
        <a:prstGeom prst="hexagon">
          <a:avLst>
            <a:gd name="adj" fmla="val 25000"/>
            <a:gd name="vf" fmla="val 115470"/>
          </a:avLst>
        </a:prstGeom>
        <a:solidFill>
          <a:schemeClr val="accent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dirty="0">
              <a:solidFill>
                <a:srgbClr val="000000"/>
              </a:solidFill>
              <a:latin typeface="Arial" panose="020B0604020202020204"/>
              <a:ea typeface="+mn-ea"/>
              <a:cs typeface="+mn-cs"/>
            </a:rPr>
            <a:t>Line manager</a:t>
          </a:r>
        </a:p>
      </dgm:t>
    </dgm:pt>
    <dgm:pt modelId="{170F5BF5-D7AE-45D5-990F-6F3606101801}" type="parTrans" cxnId="{A1131D8F-C47C-46ED-8F77-2CA17A33D074}">
      <dgm:prSet/>
      <dgm:spPr/>
      <dgm:t>
        <a:bodyPr/>
        <a:lstStyle/>
        <a:p>
          <a:endParaRPr lang="en-GB"/>
        </a:p>
      </dgm:t>
    </dgm:pt>
    <dgm:pt modelId="{B39E9559-0D63-4008-9E50-B428FB8FF139}" type="sibTrans" cxnId="{A1131D8F-C47C-46ED-8F77-2CA17A33D074}">
      <dgm:prSet custT="1"/>
      <dgm:spPr>
        <a:xfrm rot="5400000">
          <a:off x="2774825" y="1079098"/>
          <a:ext cx="1175119" cy="1022353"/>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sz="1800">
              <a:solidFill>
                <a:srgbClr val="000000"/>
              </a:solidFill>
              <a:latin typeface="Arial" panose="020B0604020202020204"/>
              <a:ea typeface="+mn-ea"/>
              <a:cs typeface="+mn-cs"/>
            </a:rPr>
            <a:t>Tutor</a:t>
          </a:r>
          <a:endParaRPr lang="en-GB" sz="1800" dirty="0">
            <a:solidFill>
              <a:srgbClr val="000000"/>
            </a:solidFill>
            <a:latin typeface="Arial" panose="020B0604020202020204"/>
            <a:ea typeface="+mn-ea"/>
            <a:cs typeface="+mn-cs"/>
          </a:endParaRPr>
        </a:p>
      </dgm:t>
    </dgm:pt>
    <dgm:pt modelId="{91C088E1-5C66-4B8E-8EF3-C6B931339B28}">
      <dgm:prSet phldrT="[Text]" custT="1"/>
      <dgm:spPr>
        <a:xfrm rot="5400000">
          <a:off x="3861801" y="1090120"/>
          <a:ext cx="1175119" cy="1022353"/>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sz="1600">
              <a:solidFill>
                <a:srgbClr val="000000"/>
              </a:solidFill>
              <a:latin typeface="Arial" panose="020B0604020202020204"/>
              <a:ea typeface="+mn-ea"/>
              <a:cs typeface="+mn-cs"/>
            </a:rPr>
            <a:t>Lead clinician</a:t>
          </a:r>
          <a:endParaRPr lang="en-GB" sz="1600" dirty="0">
            <a:solidFill>
              <a:srgbClr val="000000"/>
            </a:solidFill>
            <a:latin typeface="Arial" panose="020B0604020202020204"/>
            <a:ea typeface="+mn-ea"/>
            <a:cs typeface="+mn-cs"/>
          </a:endParaRPr>
        </a:p>
      </dgm:t>
    </dgm:pt>
    <dgm:pt modelId="{2A5AA46B-108E-4EE5-A2B1-14ECB6316741}" type="parTrans" cxnId="{FAFBD05C-C075-464D-8F20-B499BA95DDD2}">
      <dgm:prSet/>
      <dgm:spPr/>
      <dgm:t>
        <a:bodyPr/>
        <a:lstStyle/>
        <a:p>
          <a:endParaRPr lang="en-GB"/>
        </a:p>
      </dgm:t>
    </dgm:pt>
    <dgm:pt modelId="{F3F8F1CF-F526-4A9A-9667-188A2F5E4F2D}" type="sibTrans" cxnId="{FAFBD05C-C075-464D-8F20-B499BA95DDD2}">
      <dgm:prSet custT="1"/>
      <dgm:spPr>
        <a:xfrm rot="5400000">
          <a:off x="3293935" y="2073519"/>
          <a:ext cx="1175119" cy="1022353"/>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sz="1600">
              <a:solidFill>
                <a:srgbClr val="000000"/>
              </a:solidFill>
              <a:latin typeface="Arial" panose="020B0604020202020204"/>
              <a:ea typeface="+mn-ea"/>
              <a:cs typeface="+mn-cs"/>
            </a:rPr>
            <a:t>Senior Manager</a:t>
          </a:r>
          <a:endParaRPr lang="en-GB" sz="1600" dirty="0">
            <a:solidFill>
              <a:srgbClr val="000000"/>
            </a:solidFill>
            <a:latin typeface="Arial" panose="020B0604020202020204"/>
            <a:ea typeface="+mn-ea"/>
            <a:cs typeface="+mn-cs"/>
          </a:endParaRPr>
        </a:p>
      </dgm:t>
    </dgm:pt>
    <dgm:pt modelId="{2A6E3A2F-6E51-470D-A448-BA047714E71A}">
      <dgm:prSet phldrT="[Text]"/>
      <dgm:spPr>
        <a:xfrm rot="5400000">
          <a:off x="6001302" y="1042140"/>
          <a:ext cx="1175119" cy="1022353"/>
        </a:xfrm>
        <a:prstGeom prst="hexagon">
          <a:avLst>
            <a:gd name="adj" fmla="val 25000"/>
            <a:gd name="vf" fmla="val 115470"/>
          </a:avLst>
        </a:prstGeom>
        <a:solidFill>
          <a:srgbClr val="008A3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a:solidFill>
                <a:schemeClr val="bg1"/>
              </a:solidFill>
              <a:latin typeface="Arial" panose="020B0604020202020204"/>
              <a:ea typeface="+mn-ea"/>
              <a:cs typeface="+mn-cs"/>
            </a:rPr>
            <a:t>Freedom to Speak Up guardian</a:t>
          </a:r>
          <a:endParaRPr lang="en-GB" dirty="0">
            <a:solidFill>
              <a:schemeClr val="bg1"/>
            </a:solidFill>
            <a:latin typeface="Arial" panose="020B0604020202020204"/>
            <a:ea typeface="+mn-ea"/>
            <a:cs typeface="+mn-cs"/>
          </a:endParaRPr>
        </a:p>
      </dgm:t>
    </dgm:pt>
    <dgm:pt modelId="{794C8955-FB07-4E0B-919E-5D43518E116C}" type="parTrans" cxnId="{D17A7F34-C6F5-4B44-9B2B-0CA20F46F493}">
      <dgm:prSet/>
      <dgm:spPr/>
      <dgm:t>
        <a:bodyPr/>
        <a:lstStyle/>
        <a:p>
          <a:endParaRPr lang="en-GB"/>
        </a:p>
      </dgm:t>
    </dgm:pt>
    <dgm:pt modelId="{E2BEDDFA-1D0A-4C98-9226-8BA581903064}" type="sibTrans" cxnId="{D17A7F34-C6F5-4B44-9B2B-0CA20F46F493}">
      <dgm:prSet custT="1"/>
      <dgm:spPr>
        <a:xfrm rot="5400000">
          <a:off x="5524293" y="2023212"/>
          <a:ext cx="1175119" cy="1022353"/>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sz="1600">
              <a:solidFill>
                <a:srgbClr val="000000"/>
              </a:solidFill>
              <a:latin typeface="Arial" panose="020B0604020202020204"/>
              <a:ea typeface="+mn-ea"/>
              <a:cs typeface="+mn-cs"/>
            </a:rPr>
            <a:t>HR</a:t>
          </a:r>
          <a:endParaRPr lang="en-GB" sz="1600" dirty="0">
            <a:solidFill>
              <a:srgbClr val="000000"/>
            </a:solidFill>
            <a:latin typeface="Arial" panose="020B0604020202020204"/>
            <a:ea typeface="+mn-ea"/>
            <a:cs typeface="+mn-cs"/>
          </a:endParaRPr>
        </a:p>
      </dgm:t>
    </dgm:pt>
    <dgm:pt modelId="{4AA3BC73-A16E-4300-9054-F4B1E87964F6}">
      <dgm:prSet custT="1"/>
      <dgm:spPr>
        <a:xfrm rot="5400000">
          <a:off x="4399969" y="2066680"/>
          <a:ext cx="1175119" cy="1022353"/>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sz="1600">
              <a:solidFill>
                <a:srgbClr val="000000"/>
              </a:solidFill>
              <a:latin typeface="Arial" panose="020B0604020202020204"/>
              <a:ea typeface="+mn-ea"/>
              <a:cs typeface="+mn-cs"/>
            </a:rPr>
            <a:t>Risk Team</a:t>
          </a:r>
          <a:endParaRPr lang="en-GB" sz="1600" dirty="0">
            <a:solidFill>
              <a:srgbClr val="000000"/>
            </a:solidFill>
            <a:latin typeface="Arial" panose="020B0604020202020204"/>
            <a:ea typeface="+mn-ea"/>
            <a:cs typeface="+mn-cs"/>
          </a:endParaRPr>
        </a:p>
      </dgm:t>
    </dgm:pt>
    <dgm:pt modelId="{99DB3D80-8890-4DD5-A5F2-20F80D9EE86C}" type="parTrans" cxnId="{56AB9D68-DAB7-4CD1-A801-26EC5593C30B}">
      <dgm:prSet/>
      <dgm:spPr/>
      <dgm:t>
        <a:bodyPr/>
        <a:lstStyle/>
        <a:p>
          <a:endParaRPr lang="en-GB"/>
        </a:p>
      </dgm:t>
    </dgm:pt>
    <dgm:pt modelId="{16F982DC-EFB6-4649-B4AD-02579C96B4AF}" type="sibTrans" cxnId="{56AB9D68-DAB7-4CD1-A801-26EC5593C30B}">
      <dgm:prSet custT="1"/>
      <dgm:spPr>
        <a:xfrm rot="5400000">
          <a:off x="4948033" y="1076078"/>
          <a:ext cx="1175119" cy="1022353"/>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GB" sz="1600">
              <a:solidFill>
                <a:srgbClr val="000000"/>
              </a:solidFill>
              <a:latin typeface="Arial" panose="020B0604020202020204"/>
              <a:ea typeface="+mn-ea"/>
              <a:cs typeface="+mn-cs"/>
            </a:rPr>
            <a:t>Area lead</a:t>
          </a:r>
          <a:endParaRPr lang="en-GB" sz="1600" dirty="0">
            <a:solidFill>
              <a:srgbClr val="000000"/>
            </a:solidFill>
            <a:latin typeface="Arial" panose="020B0604020202020204"/>
            <a:ea typeface="+mn-ea"/>
            <a:cs typeface="+mn-cs"/>
          </a:endParaRPr>
        </a:p>
      </dgm:t>
    </dgm:pt>
    <dgm:pt modelId="{73D77E86-992F-40DC-AC76-C352E99403BD}" type="pres">
      <dgm:prSet presAssocID="{1F91D900-A45A-4879-913A-CD9B5373310F}" presName="Name0" presStyleCnt="0">
        <dgm:presLayoutVars>
          <dgm:chMax/>
          <dgm:chPref/>
          <dgm:dir/>
          <dgm:animLvl val="lvl"/>
        </dgm:presLayoutVars>
      </dgm:prSet>
      <dgm:spPr/>
    </dgm:pt>
    <dgm:pt modelId="{18117F6D-5E9D-4E48-B3DF-5E4CFB7B83B1}" type="pres">
      <dgm:prSet presAssocID="{62511CA4-3FE5-4278-BE87-DDB64BB69136}" presName="composite" presStyleCnt="0"/>
      <dgm:spPr/>
    </dgm:pt>
    <dgm:pt modelId="{35D2F181-6450-4AC2-9337-E529BEC1D323}" type="pres">
      <dgm:prSet presAssocID="{62511CA4-3FE5-4278-BE87-DDB64BB69136}" presName="Parent1" presStyleLbl="node1" presStyleIdx="0" presStyleCnt="8" custLinFactNeighborX="-6555" custLinFactNeighborY="-495">
        <dgm:presLayoutVars>
          <dgm:chMax val="1"/>
          <dgm:chPref val="1"/>
          <dgm:bulletEnabled val="1"/>
        </dgm:presLayoutVars>
      </dgm:prSet>
      <dgm:spPr/>
    </dgm:pt>
    <dgm:pt modelId="{74744BD5-3B04-421E-BBAF-A3DD9279AF69}" type="pres">
      <dgm:prSet presAssocID="{62511CA4-3FE5-4278-BE87-DDB64BB69136}" presName="Childtext1" presStyleLbl="revTx" presStyleIdx="0" presStyleCnt="4">
        <dgm:presLayoutVars>
          <dgm:chMax val="0"/>
          <dgm:chPref val="0"/>
          <dgm:bulletEnabled val="1"/>
        </dgm:presLayoutVars>
      </dgm:prSet>
      <dgm:spPr>
        <a:xfrm>
          <a:off x="5527836" y="237278"/>
          <a:ext cx="1311432" cy="705071"/>
        </a:xfrm>
        <a:prstGeom prst="rect">
          <a:avLst/>
        </a:prstGeom>
        <a:noFill/>
        <a:ln>
          <a:noFill/>
        </a:ln>
        <a:effectLst/>
      </dgm:spPr>
    </dgm:pt>
    <dgm:pt modelId="{3EDD20CB-D6D0-4731-84B6-F8E305725C47}" type="pres">
      <dgm:prSet presAssocID="{62511CA4-3FE5-4278-BE87-DDB64BB69136}" presName="BalanceSpacing" presStyleCnt="0"/>
      <dgm:spPr/>
    </dgm:pt>
    <dgm:pt modelId="{EA097941-BB8C-48E4-821B-7B774DD0CEF3}" type="pres">
      <dgm:prSet presAssocID="{62511CA4-3FE5-4278-BE87-DDB64BB69136}" presName="BalanceSpacing1" presStyleCnt="0"/>
      <dgm:spPr/>
    </dgm:pt>
    <dgm:pt modelId="{C1A8836C-8786-4AEF-A7A9-ED019161D815}" type="pres">
      <dgm:prSet presAssocID="{B39E9559-0D63-4008-9E50-B428FB8FF139}" presName="Accent1Text" presStyleLbl="node1" presStyleIdx="1" presStyleCnt="8" custLinFactNeighborX="-61698" custLinFactNeighborY="85137"/>
      <dgm:spPr/>
    </dgm:pt>
    <dgm:pt modelId="{7B40EEFB-9223-423B-8037-167B85FA2703}" type="pres">
      <dgm:prSet presAssocID="{B39E9559-0D63-4008-9E50-B428FB8FF139}" presName="spaceBetweenRectangles" presStyleCnt="0"/>
      <dgm:spPr/>
    </dgm:pt>
    <dgm:pt modelId="{5BA9E727-9780-4C30-8E01-321D96094783}" type="pres">
      <dgm:prSet presAssocID="{4AA3BC73-A16E-4300-9054-F4B1E87964F6}" presName="composite" presStyleCnt="0"/>
      <dgm:spPr/>
    </dgm:pt>
    <dgm:pt modelId="{E7BE6736-BE99-4CB3-8991-9789F10C6F26}" type="pres">
      <dgm:prSet presAssocID="{4AA3BC73-A16E-4300-9054-F4B1E87964F6}" presName="Parent1" presStyleLbl="node1" presStyleIdx="2" presStyleCnt="8" custLinFactNeighborX="43470" custLinFactNeighborY="84298">
        <dgm:presLayoutVars>
          <dgm:chMax val="1"/>
          <dgm:chPref val="1"/>
          <dgm:bulletEnabled val="1"/>
        </dgm:presLayoutVars>
      </dgm:prSet>
      <dgm:spPr/>
    </dgm:pt>
    <dgm:pt modelId="{94AC53B2-CC1A-4C26-B05B-59393A01E7D5}" type="pres">
      <dgm:prSet presAssocID="{4AA3BC73-A16E-4300-9054-F4B1E87964F6}" presName="Childtext1" presStyleLbl="revTx" presStyleIdx="1" presStyleCnt="4">
        <dgm:presLayoutVars>
          <dgm:chMax val="0"/>
          <dgm:chPref val="0"/>
          <dgm:bulletEnabled val="1"/>
        </dgm:presLayoutVars>
      </dgm:prSet>
      <dgm:spPr>
        <a:xfrm>
          <a:off x="2608841" y="1234719"/>
          <a:ext cx="1269128" cy="705071"/>
        </a:xfrm>
        <a:prstGeom prst="rect">
          <a:avLst/>
        </a:prstGeom>
        <a:noFill/>
        <a:ln>
          <a:noFill/>
        </a:ln>
        <a:effectLst/>
      </dgm:spPr>
    </dgm:pt>
    <dgm:pt modelId="{40405C4F-8F36-48E8-9562-B6C504EFF893}" type="pres">
      <dgm:prSet presAssocID="{4AA3BC73-A16E-4300-9054-F4B1E87964F6}" presName="BalanceSpacing" presStyleCnt="0"/>
      <dgm:spPr/>
    </dgm:pt>
    <dgm:pt modelId="{FFC2A4E7-772A-4BD3-BBF9-8276E3E82DCF}" type="pres">
      <dgm:prSet presAssocID="{4AA3BC73-A16E-4300-9054-F4B1E87964F6}" presName="BalanceSpacing1" presStyleCnt="0"/>
      <dgm:spPr/>
    </dgm:pt>
    <dgm:pt modelId="{B21C4CAA-DA39-47BE-B713-04112B88B11C}" type="pres">
      <dgm:prSet presAssocID="{16F982DC-EFB6-4649-B4AD-02579C96B4AF}" presName="Accent1Text" presStyleLbl="node1" presStyleIdx="3" presStyleCnt="8" custLinFactNeighborX="-10922"/>
      <dgm:spPr/>
    </dgm:pt>
    <dgm:pt modelId="{A99C73C4-2C95-47E6-A4BC-D0DEA8A52F3D}" type="pres">
      <dgm:prSet presAssocID="{16F982DC-EFB6-4649-B4AD-02579C96B4AF}" presName="spaceBetweenRectangles" presStyleCnt="0"/>
      <dgm:spPr/>
    </dgm:pt>
    <dgm:pt modelId="{8FB52F6E-01D6-44D2-BBD9-7A64CF788751}" type="pres">
      <dgm:prSet presAssocID="{91C088E1-5C66-4B8E-8EF3-C6B931339B28}" presName="composite" presStyleCnt="0"/>
      <dgm:spPr/>
    </dgm:pt>
    <dgm:pt modelId="{EC4BEC7E-70C2-45A9-8987-A2CF8F1DD6FF}" type="pres">
      <dgm:prSet presAssocID="{91C088E1-5C66-4B8E-8EF3-C6B931339B28}" presName="Parent1" presStyleLbl="node1" presStyleIdx="4" presStyleCnt="8" custLinFactNeighborX="-63377" custLinFactNeighborY="-83685">
        <dgm:presLayoutVars>
          <dgm:chMax val="1"/>
          <dgm:chPref val="1"/>
          <dgm:bulletEnabled val="1"/>
        </dgm:presLayoutVars>
      </dgm:prSet>
      <dgm:spPr/>
    </dgm:pt>
    <dgm:pt modelId="{4652BF8C-9379-4AB3-930B-46E422FA829D}" type="pres">
      <dgm:prSet presAssocID="{91C088E1-5C66-4B8E-8EF3-C6B931339B28}" presName="Childtext1" presStyleLbl="revTx" presStyleIdx="2" presStyleCnt="4">
        <dgm:presLayoutVars>
          <dgm:chMax val="0"/>
          <dgm:chPref val="0"/>
          <dgm:bulletEnabled val="1"/>
        </dgm:presLayoutVars>
      </dgm:prSet>
      <dgm:spPr>
        <a:xfrm>
          <a:off x="5527836" y="2232160"/>
          <a:ext cx="1311432" cy="705071"/>
        </a:xfrm>
        <a:prstGeom prst="rect">
          <a:avLst/>
        </a:prstGeom>
        <a:noFill/>
        <a:ln>
          <a:noFill/>
        </a:ln>
        <a:effectLst/>
      </dgm:spPr>
    </dgm:pt>
    <dgm:pt modelId="{C3A8A6A0-93C1-49FF-8FEC-9CE20C93733A}" type="pres">
      <dgm:prSet presAssocID="{91C088E1-5C66-4B8E-8EF3-C6B931339B28}" presName="BalanceSpacing" presStyleCnt="0"/>
      <dgm:spPr/>
    </dgm:pt>
    <dgm:pt modelId="{804928AF-98F0-4DBB-AFCE-57235E78EE13}" type="pres">
      <dgm:prSet presAssocID="{91C088E1-5C66-4B8E-8EF3-C6B931339B28}" presName="BalanceSpacing1" presStyleCnt="0"/>
      <dgm:spPr/>
    </dgm:pt>
    <dgm:pt modelId="{20B185B1-3E39-4953-AF53-902789C2D7FA}" type="pres">
      <dgm:prSet presAssocID="{F3F8F1CF-F526-4A9A-9667-188A2F5E4F2D}" presName="Accent1Text" presStyleLbl="node1" presStyleIdx="5" presStyleCnt="8" custLinFactNeighborX="-10922"/>
      <dgm:spPr/>
    </dgm:pt>
    <dgm:pt modelId="{458369AF-EC04-44B4-9796-3E23630CE8A4}" type="pres">
      <dgm:prSet presAssocID="{F3F8F1CF-F526-4A9A-9667-188A2F5E4F2D}" presName="spaceBetweenRectangles" presStyleCnt="0"/>
      <dgm:spPr/>
    </dgm:pt>
    <dgm:pt modelId="{AFC3F578-3BBF-4FC2-9495-8CA74D6300BF}" type="pres">
      <dgm:prSet presAssocID="{2A6E3A2F-6E51-470D-A448-BA047714E71A}" presName="composite" presStyleCnt="0"/>
      <dgm:spPr/>
    </dgm:pt>
    <dgm:pt modelId="{6F0D603F-A085-41BB-AAED-7A35EC42C74E}" type="pres">
      <dgm:prSet presAssocID="{2A6E3A2F-6E51-470D-A448-BA047714E71A}" presName="Parent1" presStyleLbl="node1" presStyleIdx="6" presStyleCnt="8" custLinFactX="100000" custLinFactY="-72648" custLinFactNeighborX="111024" custLinFactNeighborY="-100000">
        <dgm:presLayoutVars>
          <dgm:chMax val="1"/>
          <dgm:chPref val="1"/>
          <dgm:bulletEnabled val="1"/>
        </dgm:presLayoutVars>
      </dgm:prSet>
      <dgm:spPr/>
    </dgm:pt>
    <dgm:pt modelId="{11E1C62E-B7C8-4065-B3CE-A5C83470D4FF}" type="pres">
      <dgm:prSet presAssocID="{2A6E3A2F-6E51-470D-A448-BA047714E71A}" presName="Childtext1" presStyleLbl="revTx" presStyleIdx="3" presStyleCnt="4">
        <dgm:presLayoutVars>
          <dgm:chMax val="0"/>
          <dgm:chPref val="0"/>
          <dgm:bulletEnabled val="1"/>
        </dgm:presLayoutVars>
      </dgm:prSet>
      <dgm:spPr>
        <a:xfrm>
          <a:off x="2608841" y="3229601"/>
          <a:ext cx="1269128" cy="705071"/>
        </a:xfrm>
        <a:prstGeom prst="rect">
          <a:avLst/>
        </a:prstGeom>
        <a:noFill/>
        <a:ln>
          <a:noFill/>
        </a:ln>
        <a:effectLst/>
      </dgm:spPr>
    </dgm:pt>
    <dgm:pt modelId="{EF3D238F-FBE3-4CA1-B6F6-EA17C23E5D8A}" type="pres">
      <dgm:prSet presAssocID="{2A6E3A2F-6E51-470D-A448-BA047714E71A}" presName="BalanceSpacing" presStyleCnt="0"/>
      <dgm:spPr/>
    </dgm:pt>
    <dgm:pt modelId="{17FBE8A7-3E58-4A54-8D6B-02F26D27668F}" type="pres">
      <dgm:prSet presAssocID="{2A6E3A2F-6E51-470D-A448-BA047714E71A}" presName="BalanceSpacing1" presStyleCnt="0"/>
      <dgm:spPr/>
    </dgm:pt>
    <dgm:pt modelId="{95BF79D3-2B71-4D21-86FF-D1830EE0B689}" type="pres">
      <dgm:prSet presAssocID="{E2BEDDFA-1D0A-4C98-9226-8BA581903064}" presName="Accent1Text" presStyleLbl="node1" presStyleIdx="7" presStyleCnt="8" custLinFactNeighborX="45444" custLinFactNeighborY="-89161"/>
      <dgm:spPr/>
    </dgm:pt>
  </dgm:ptLst>
  <dgm:cxnLst>
    <dgm:cxn modelId="{21029B01-7D5D-4F43-9C50-9EF3D6FCE64A}" type="presOf" srcId="{B39E9559-0D63-4008-9E50-B428FB8FF139}" destId="{C1A8836C-8786-4AEF-A7A9-ED019161D815}" srcOrd="0" destOrd="0" presId="urn:microsoft.com/office/officeart/2008/layout/AlternatingHexagons"/>
    <dgm:cxn modelId="{A2F2D918-E77C-4226-92A0-0F017D735D33}" type="presOf" srcId="{2A6E3A2F-6E51-470D-A448-BA047714E71A}" destId="{6F0D603F-A085-41BB-AAED-7A35EC42C74E}" srcOrd="0" destOrd="0" presId="urn:microsoft.com/office/officeart/2008/layout/AlternatingHexagons"/>
    <dgm:cxn modelId="{8DB15220-FFBA-45F9-B202-D8E71845035F}" type="presOf" srcId="{4AA3BC73-A16E-4300-9054-F4B1E87964F6}" destId="{E7BE6736-BE99-4CB3-8991-9789F10C6F26}" srcOrd="0" destOrd="0" presId="urn:microsoft.com/office/officeart/2008/layout/AlternatingHexagons"/>
    <dgm:cxn modelId="{1E56272C-4BE5-407E-AA9A-59CA7EC9F753}" type="presOf" srcId="{62511CA4-3FE5-4278-BE87-DDB64BB69136}" destId="{35D2F181-6450-4AC2-9337-E529BEC1D323}" srcOrd="0" destOrd="0" presId="urn:microsoft.com/office/officeart/2008/layout/AlternatingHexagons"/>
    <dgm:cxn modelId="{D17A7F34-C6F5-4B44-9B2B-0CA20F46F493}" srcId="{1F91D900-A45A-4879-913A-CD9B5373310F}" destId="{2A6E3A2F-6E51-470D-A448-BA047714E71A}" srcOrd="3" destOrd="0" parTransId="{794C8955-FB07-4E0B-919E-5D43518E116C}" sibTransId="{E2BEDDFA-1D0A-4C98-9226-8BA581903064}"/>
    <dgm:cxn modelId="{FAFBD05C-C075-464D-8F20-B499BA95DDD2}" srcId="{1F91D900-A45A-4879-913A-CD9B5373310F}" destId="{91C088E1-5C66-4B8E-8EF3-C6B931339B28}" srcOrd="2" destOrd="0" parTransId="{2A5AA46B-108E-4EE5-A2B1-14ECB6316741}" sibTransId="{F3F8F1CF-F526-4A9A-9667-188A2F5E4F2D}"/>
    <dgm:cxn modelId="{10532344-6527-4512-B19B-17D0D0F30B8A}" type="presOf" srcId="{1F91D900-A45A-4879-913A-CD9B5373310F}" destId="{73D77E86-992F-40DC-AC76-C352E99403BD}" srcOrd="0" destOrd="0" presId="urn:microsoft.com/office/officeart/2008/layout/AlternatingHexagons"/>
    <dgm:cxn modelId="{56AB9D68-DAB7-4CD1-A801-26EC5593C30B}" srcId="{1F91D900-A45A-4879-913A-CD9B5373310F}" destId="{4AA3BC73-A16E-4300-9054-F4B1E87964F6}" srcOrd="1" destOrd="0" parTransId="{99DB3D80-8890-4DD5-A5F2-20F80D9EE86C}" sibTransId="{16F982DC-EFB6-4649-B4AD-02579C96B4AF}"/>
    <dgm:cxn modelId="{3E1B6170-EDF3-4B12-A5F9-20278F20FEA1}" type="presOf" srcId="{91C088E1-5C66-4B8E-8EF3-C6B931339B28}" destId="{EC4BEC7E-70C2-45A9-8987-A2CF8F1DD6FF}" srcOrd="0" destOrd="0" presId="urn:microsoft.com/office/officeart/2008/layout/AlternatingHexagons"/>
    <dgm:cxn modelId="{22B67475-03A0-4D35-A4C9-1D332BD58F9F}" type="presOf" srcId="{E2BEDDFA-1D0A-4C98-9226-8BA581903064}" destId="{95BF79D3-2B71-4D21-86FF-D1830EE0B689}" srcOrd="0" destOrd="0" presId="urn:microsoft.com/office/officeart/2008/layout/AlternatingHexagons"/>
    <dgm:cxn modelId="{A1131D8F-C47C-46ED-8F77-2CA17A33D074}" srcId="{1F91D900-A45A-4879-913A-CD9B5373310F}" destId="{62511CA4-3FE5-4278-BE87-DDB64BB69136}" srcOrd="0" destOrd="0" parTransId="{170F5BF5-D7AE-45D5-990F-6F3606101801}" sibTransId="{B39E9559-0D63-4008-9E50-B428FB8FF139}"/>
    <dgm:cxn modelId="{61A7BDD5-C1AA-4CB9-BBD0-A85B69424CA2}" type="presOf" srcId="{F3F8F1CF-F526-4A9A-9667-188A2F5E4F2D}" destId="{20B185B1-3E39-4953-AF53-902789C2D7FA}" srcOrd="0" destOrd="0" presId="urn:microsoft.com/office/officeart/2008/layout/AlternatingHexagons"/>
    <dgm:cxn modelId="{073583EF-DF19-4D2B-BF12-40FA5FE781F6}" type="presOf" srcId="{16F982DC-EFB6-4649-B4AD-02579C96B4AF}" destId="{B21C4CAA-DA39-47BE-B713-04112B88B11C}" srcOrd="0" destOrd="0" presId="urn:microsoft.com/office/officeart/2008/layout/AlternatingHexagons"/>
    <dgm:cxn modelId="{EFD1AA5D-5542-424B-8ABA-D4700019141C}" type="presParOf" srcId="{73D77E86-992F-40DC-AC76-C352E99403BD}" destId="{18117F6D-5E9D-4E48-B3DF-5E4CFB7B83B1}" srcOrd="0" destOrd="0" presId="urn:microsoft.com/office/officeart/2008/layout/AlternatingHexagons"/>
    <dgm:cxn modelId="{E07A443C-36F6-475A-BCBE-803B7D0F5D6F}" type="presParOf" srcId="{18117F6D-5E9D-4E48-B3DF-5E4CFB7B83B1}" destId="{35D2F181-6450-4AC2-9337-E529BEC1D323}" srcOrd="0" destOrd="0" presId="urn:microsoft.com/office/officeart/2008/layout/AlternatingHexagons"/>
    <dgm:cxn modelId="{063E2224-8F98-4BFB-B74F-D8C6FB0FAA8C}" type="presParOf" srcId="{18117F6D-5E9D-4E48-B3DF-5E4CFB7B83B1}" destId="{74744BD5-3B04-421E-BBAF-A3DD9279AF69}" srcOrd="1" destOrd="0" presId="urn:microsoft.com/office/officeart/2008/layout/AlternatingHexagons"/>
    <dgm:cxn modelId="{E764C314-A804-44FF-93C0-6B878EBDEB2A}" type="presParOf" srcId="{18117F6D-5E9D-4E48-B3DF-5E4CFB7B83B1}" destId="{3EDD20CB-D6D0-4731-84B6-F8E305725C47}" srcOrd="2" destOrd="0" presId="urn:microsoft.com/office/officeart/2008/layout/AlternatingHexagons"/>
    <dgm:cxn modelId="{0CAE1B38-66E3-422A-B045-D0AA41040963}" type="presParOf" srcId="{18117F6D-5E9D-4E48-B3DF-5E4CFB7B83B1}" destId="{EA097941-BB8C-48E4-821B-7B774DD0CEF3}" srcOrd="3" destOrd="0" presId="urn:microsoft.com/office/officeart/2008/layout/AlternatingHexagons"/>
    <dgm:cxn modelId="{B7A0D704-C325-4CEE-87F9-AAFEB28560EF}" type="presParOf" srcId="{18117F6D-5E9D-4E48-B3DF-5E4CFB7B83B1}" destId="{C1A8836C-8786-4AEF-A7A9-ED019161D815}" srcOrd="4" destOrd="0" presId="urn:microsoft.com/office/officeart/2008/layout/AlternatingHexagons"/>
    <dgm:cxn modelId="{0A07D1E1-B510-412C-A8E1-AC178B31B58D}" type="presParOf" srcId="{73D77E86-992F-40DC-AC76-C352E99403BD}" destId="{7B40EEFB-9223-423B-8037-167B85FA2703}" srcOrd="1" destOrd="0" presId="urn:microsoft.com/office/officeart/2008/layout/AlternatingHexagons"/>
    <dgm:cxn modelId="{21D5C0B9-EF51-4D34-86ED-2A05933560CE}" type="presParOf" srcId="{73D77E86-992F-40DC-AC76-C352E99403BD}" destId="{5BA9E727-9780-4C30-8E01-321D96094783}" srcOrd="2" destOrd="0" presId="urn:microsoft.com/office/officeart/2008/layout/AlternatingHexagons"/>
    <dgm:cxn modelId="{E53579A1-B738-4C07-846F-64691CEC466B}" type="presParOf" srcId="{5BA9E727-9780-4C30-8E01-321D96094783}" destId="{E7BE6736-BE99-4CB3-8991-9789F10C6F26}" srcOrd="0" destOrd="0" presId="urn:microsoft.com/office/officeart/2008/layout/AlternatingHexagons"/>
    <dgm:cxn modelId="{A2AD7956-B182-4679-BD04-26A7B283B9D3}" type="presParOf" srcId="{5BA9E727-9780-4C30-8E01-321D96094783}" destId="{94AC53B2-CC1A-4C26-B05B-59393A01E7D5}" srcOrd="1" destOrd="0" presId="urn:microsoft.com/office/officeart/2008/layout/AlternatingHexagons"/>
    <dgm:cxn modelId="{1DC7353C-CE0C-45D1-97EB-C69BFD5C9317}" type="presParOf" srcId="{5BA9E727-9780-4C30-8E01-321D96094783}" destId="{40405C4F-8F36-48E8-9562-B6C504EFF893}" srcOrd="2" destOrd="0" presId="urn:microsoft.com/office/officeart/2008/layout/AlternatingHexagons"/>
    <dgm:cxn modelId="{56CFA93D-F274-40E8-A650-4CCA4A161119}" type="presParOf" srcId="{5BA9E727-9780-4C30-8E01-321D96094783}" destId="{FFC2A4E7-772A-4BD3-BBF9-8276E3E82DCF}" srcOrd="3" destOrd="0" presId="urn:microsoft.com/office/officeart/2008/layout/AlternatingHexagons"/>
    <dgm:cxn modelId="{B905EC32-2B99-4E8A-AE95-C383F0DFE6BF}" type="presParOf" srcId="{5BA9E727-9780-4C30-8E01-321D96094783}" destId="{B21C4CAA-DA39-47BE-B713-04112B88B11C}" srcOrd="4" destOrd="0" presId="urn:microsoft.com/office/officeart/2008/layout/AlternatingHexagons"/>
    <dgm:cxn modelId="{13BC5340-2B3B-49D4-8761-7F86B1A8B9C4}" type="presParOf" srcId="{73D77E86-992F-40DC-AC76-C352E99403BD}" destId="{A99C73C4-2C95-47E6-A4BC-D0DEA8A52F3D}" srcOrd="3" destOrd="0" presId="urn:microsoft.com/office/officeart/2008/layout/AlternatingHexagons"/>
    <dgm:cxn modelId="{9661A959-10A4-4C75-A367-5AF9930121D4}" type="presParOf" srcId="{73D77E86-992F-40DC-AC76-C352E99403BD}" destId="{8FB52F6E-01D6-44D2-BBD9-7A64CF788751}" srcOrd="4" destOrd="0" presId="urn:microsoft.com/office/officeart/2008/layout/AlternatingHexagons"/>
    <dgm:cxn modelId="{CC2D333B-6D04-4A79-9A29-4AE244D1C295}" type="presParOf" srcId="{8FB52F6E-01D6-44D2-BBD9-7A64CF788751}" destId="{EC4BEC7E-70C2-45A9-8987-A2CF8F1DD6FF}" srcOrd="0" destOrd="0" presId="urn:microsoft.com/office/officeart/2008/layout/AlternatingHexagons"/>
    <dgm:cxn modelId="{24342B34-EBD0-4C7D-94D7-9DEEEF2B8BEE}" type="presParOf" srcId="{8FB52F6E-01D6-44D2-BBD9-7A64CF788751}" destId="{4652BF8C-9379-4AB3-930B-46E422FA829D}" srcOrd="1" destOrd="0" presId="urn:microsoft.com/office/officeart/2008/layout/AlternatingHexagons"/>
    <dgm:cxn modelId="{ECA95559-FC0A-43F1-A1A8-731661DE2F3E}" type="presParOf" srcId="{8FB52F6E-01D6-44D2-BBD9-7A64CF788751}" destId="{C3A8A6A0-93C1-49FF-8FEC-9CE20C93733A}" srcOrd="2" destOrd="0" presId="urn:microsoft.com/office/officeart/2008/layout/AlternatingHexagons"/>
    <dgm:cxn modelId="{AB938426-754C-498E-A144-8A53F8CEBE19}" type="presParOf" srcId="{8FB52F6E-01D6-44D2-BBD9-7A64CF788751}" destId="{804928AF-98F0-4DBB-AFCE-57235E78EE13}" srcOrd="3" destOrd="0" presId="urn:microsoft.com/office/officeart/2008/layout/AlternatingHexagons"/>
    <dgm:cxn modelId="{DCC31B23-ED01-4404-B4C3-8BCAE21688BA}" type="presParOf" srcId="{8FB52F6E-01D6-44D2-BBD9-7A64CF788751}" destId="{20B185B1-3E39-4953-AF53-902789C2D7FA}" srcOrd="4" destOrd="0" presId="urn:microsoft.com/office/officeart/2008/layout/AlternatingHexagons"/>
    <dgm:cxn modelId="{6E7B2D17-A2DC-42E0-A71A-C05BF49B2A15}" type="presParOf" srcId="{73D77E86-992F-40DC-AC76-C352E99403BD}" destId="{458369AF-EC04-44B4-9796-3E23630CE8A4}" srcOrd="5" destOrd="0" presId="urn:microsoft.com/office/officeart/2008/layout/AlternatingHexagons"/>
    <dgm:cxn modelId="{D3EFA398-3D77-47C4-B9D9-D0B74C4F5017}" type="presParOf" srcId="{73D77E86-992F-40DC-AC76-C352E99403BD}" destId="{AFC3F578-3BBF-4FC2-9495-8CA74D6300BF}" srcOrd="6" destOrd="0" presId="urn:microsoft.com/office/officeart/2008/layout/AlternatingHexagons"/>
    <dgm:cxn modelId="{BDDBC520-A960-4C80-894B-A816EAFC71EC}" type="presParOf" srcId="{AFC3F578-3BBF-4FC2-9495-8CA74D6300BF}" destId="{6F0D603F-A085-41BB-AAED-7A35EC42C74E}" srcOrd="0" destOrd="0" presId="urn:microsoft.com/office/officeart/2008/layout/AlternatingHexagons"/>
    <dgm:cxn modelId="{D0BF430B-DEDD-4AD2-ADA2-9141E865F3C5}" type="presParOf" srcId="{AFC3F578-3BBF-4FC2-9495-8CA74D6300BF}" destId="{11E1C62E-B7C8-4065-B3CE-A5C83470D4FF}" srcOrd="1" destOrd="0" presId="urn:microsoft.com/office/officeart/2008/layout/AlternatingHexagons"/>
    <dgm:cxn modelId="{388D824F-7E6E-4861-B86F-DDCF28327135}" type="presParOf" srcId="{AFC3F578-3BBF-4FC2-9495-8CA74D6300BF}" destId="{EF3D238F-FBE3-4CA1-B6F6-EA17C23E5D8A}" srcOrd="2" destOrd="0" presId="urn:microsoft.com/office/officeart/2008/layout/AlternatingHexagons"/>
    <dgm:cxn modelId="{93E69E67-07E6-45B9-B201-C926037E82D8}" type="presParOf" srcId="{AFC3F578-3BBF-4FC2-9495-8CA74D6300BF}" destId="{17FBE8A7-3E58-4A54-8D6B-02F26D27668F}" srcOrd="3" destOrd="0" presId="urn:microsoft.com/office/officeart/2008/layout/AlternatingHexagons"/>
    <dgm:cxn modelId="{16765389-3B7E-4613-8D16-ECAE0D736D65}" type="presParOf" srcId="{AFC3F578-3BBF-4FC2-9495-8CA74D6300BF}" destId="{95BF79D3-2B71-4D21-86FF-D1830EE0B68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E9B13-FC77-4A1D-9AC0-3D9514F33A78}"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GB"/>
        </a:p>
      </dgm:t>
    </dgm:pt>
    <dgm:pt modelId="{ADAA9B31-C2E2-47EC-9560-D584CF65BC66}">
      <dgm:prSet phldrT="[Text]"/>
      <dgm:spPr/>
      <dgm:t>
        <a:bodyPr/>
        <a:lstStyle/>
        <a:p>
          <a:r>
            <a:rPr lang="en-GB"/>
            <a:t> </a:t>
          </a:r>
        </a:p>
      </dgm:t>
    </dgm:pt>
    <dgm:pt modelId="{C289E60A-1976-4026-B0E5-EFE30CA73645}" type="parTrans" cxnId="{178186F3-B236-437A-82B9-17D2D01BBF39}">
      <dgm:prSet/>
      <dgm:spPr/>
      <dgm:t>
        <a:bodyPr/>
        <a:lstStyle/>
        <a:p>
          <a:endParaRPr lang="en-GB"/>
        </a:p>
      </dgm:t>
    </dgm:pt>
    <dgm:pt modelId="{62CBC216-BF0C-4412-8E7C-08F611E9325A}" type="sibTrans" cxnId="{178186F3-B236-437A-82B9-17D2D01BBF39}">
      <dgm:prSet/>
      <dgm:spPr/>
      <dgm:t>
        <a:bodyPr/>
        <a:lstStyle/>
        <a:p>
          <a:endParaRPr lang="en-GB"/>
        </a:p>
      </dgm:t>
    </dgm:pt>
    <dgm:pt modelId="{CE7DBB72-5596-4DA7-9960-936BDAED7CD4}">
      <dgm:prSet phldrT="[Text]"/>
      <dgm:spPr/>
      <dgm:t>
        <a:bodyPr/>
        <a:lstStyle/>
        <a:p>
          <a:r>
            <a:rPr lang="en-GB"/>
            <a:t>Freedom to Speak Up guardians provide another channel for you to speak up to</a:t>
          </a:r>
        </a:p>
      </dgm:t>
    </dgm:pt>
    <dgm:pt modelId="{8630B25F-7D45-4AFE-BBCF-C7F64E78EC30}" type="parTrans" cxnId="{FBD65451-58F4-4DAE-9E40-F343492CCE1D}">
      <dgm:prSet/>
      <dgm:spPr/>
      <dgm:t>
        <a:bodyPr/>
        <a:lstStyle/>
        <a:p>
          <a:endParaRPr lang="en-GB"/>
        </a:p>
      </dgm:t>
    </dgm:pt>
    <dgm:pt modelId="{281403EB-E72D-4592-BC74-187A8F981995}" type="sibTrans" cxnId="{FBD65451-58F4-4DAE-9E40-F343492CCE1D}">
      <dgm:prSet/>
      <dgm:spPr/>
      <dgm:t>
        <a:bodyPr/>
        <a:lstStyle/>
        <a:p>
          <a:endParaRPr lang="en-GB"/>
        </a:p>
      </dgm:t>
    </dgm:pt>
    <dgm:pt modelId="{5C3F100D-0598-4808-887C-2D6BC00CBFDC}">
      <dgm:prSet phldrT="[Text]"/>
      <dgm:spPr/>
      <dgm:t>
        <a:bodyPr/>
        <a:lstStyle/>
        <a:p>
          <a:r>
            <a:rPr lang="en-GB"/>
            <a:t> </a:t>
          </a:r>
        </a:p>
      </dgm:t>
    </dgm:pt>
    <dgm:pt modelId="{2CDA04EC-B74C-444F-96C9-0652FB95B1B9}" type="parTrans" cxnId="{30C6E716-9D48-4D1E-802F-C1790C9F070B}">
      <dgm:prSet/>
      <dgm:spPr/>
      <dgm:t>
        <a:bodyPr/>
        <a:lstStyle/>
        <a:p>
          <a:endParaRPr lang="en-GB"/>
        </a:p>
      </dgm:t>
    </dgm:pt>
    <dgm:pt modelId="{4CD2EE45-498F-4205-AAA7-0635A5A961F4}" type="sibTrans" cxnId="{30C6E716-9D48-4D1E-802F-C1790C9F070B}">
      <dgm:prSet/>
      <dgm:spPr/>
      <dgm:t>
        <a:bodyPr/>
        <a:lstStyle/>
        <a:p>
          <a:endParaRPr lang="en-GB"/>
        </a:p>
      </dgm:t>
    </dgm:pt>
    <dgm:pt modelId="{98122C72-D2E6-42EE-B336-B7DB1652FFEB}">
      <dgm:prSet phldrT="[Text]"/>
      <dgm:spPr/>
      <dgm:t>
        <a:bodyPr/>
        <a:lstStyle/>
        <a:p>
          <a:r>
            <a:rPr lang="en-GB"/>
            <a:t> </a:t>
          </a:r>
        </a:p>
      </dgm:t>
    </dgm:pt>
    <dgm:pt modelId="{04C61C5D-2576-44AA-82CB-15B88B6284F2}" type="parTrans" cxnId="{8E424F65-DE88-44ED-8876-F2EF34A34C9C}">
      <dgm:prSet/>
      <dgm:spPr/>
      <dgm:t>
        <a:bodyPr/>
        <a:lstStyle/>
        <a:p>
          <a:endParaRPr lang="en-GB"/>
        </a:p>
      </dgm:t>
    </dgm:pt>
    <dgm:pt modelId="{148A75F4-A489-4BAD-8822-7671A934CFEE}" type="sibTrans" cxnId="{8E424F65-DE88-44ED-8876-F2EF34A34C9C}">
      <dgm:prSet/>
      <dgm:spPr/>
      <dgm:t>
        <a:bodyPr/>
        <a:lstStyle/>
        <a:p>
          <a:endParaRPr lang="en-GB"/>
        </a:p>
      </dgm:t>
    </dgm:pt>
    <dgm:pt modelId="{196E2830-D436-4D64-921A-C10C02CCE75E}">
      <dgm:prSet/>
      <dgm:spPr/>
      <dgm:t>
        <a:bodyPr/>
        <a:lstStyle/>
        <a:p>
          <a:endParaRPr lang="en-GB"/>
        </a:p>
      </dgm:t>
    </dgm:pt>
    <dgm:pt modelId="{BB0844F3-ACC0-4A9F-850E-A854776A52E4}" type="parTrans" cxnId="{1E99163D-CE1C-4AEE-8AE8-71BCDAF09297}">
      <dgm:prSet/>
      <dgm:spPr/>
      <dgm:t>
        <a:bodyPr/>
        <a:lstStyle/>
        <a:p>
          <a:endParaRPr lang="en-GB"/>
        </a:p>
      </dgm:t>
    </dgm:pt>
    <dgm:pt modelId="{5FD18B41-5456-41D0-A7B7-00FB6B56F7F6}" type="sibTrans" cxnId="{1E99163D-CE1C-4AEE-8AE8-71BCDAF09297}">
      <dgm:prSet/>
      <dgm:spPr/>
      <dgm:t>
        <a:bodyPr/>
        <a:lstStyle/>
        <a:p>
          <a:endParaRPr lang="en-GB"/>
        </a:p>
      </dgm:t>
    </dgm:pt>
    <dgm:pt modelId="{4BE1029D-E779-4BC2-9DBD-4B895CDC90DC}">
      <dgm:prSet/>
      <dgm:spPr/>
      <dgm:t>
        <a:bodyPr/>
        <a:lstStyle/>
        <a:p>
          <a:pPr>
            <a:buFont typeface="Arial" panose="020B0604020202020204" pitchFamily="34" charset="0"/>
            <a:buChar char="•"/>
          </a:pPr>
          <a:r>
            <a:rPr lang="en-GB"/>
            <a:t>A guardian will ensure you get feedback on how your matter is handled and used for learning. You will also have the opportunity to provide feedback to them.</a:t>
          </a:r>
        </a:p>
      </dgm:t>
    </dgm:pt>
    <dgm:pt modelId="{E5795CC4-925F-4CA8-ABCE-0CA4F2296DF3}" type="parTrans" cxnId="{2861E7B8-3FBD-4531-A4A0-F17B8B388DC6}">
      <dgm:prSet/>
      <dgm:spPr/>
      <dgm:t>
        <a:bodyPr/>
        <a:lstStyle/>
        <a:p>
          <a:endParaRPr lang="en-GB"/>
        </a:p>
      </dgm:t>
    </dgm:pt>
    <dgm:pt modelId="{C79508C7-9DC9-4E44-A7E3-638E8FC2BBA5}" type="sibTrans" cxnId="{2861E7B8-3FBD-4531-A4A0-F17B8B388DC6}">
      <dgm:prSet/>
      <dgm:spPr/>
      <dgm:t>
        <a:bodyPr/>
        <a:lstStyle/>
        <a:p>
          <a:endParaRPr lang="en-GB"/>
        </a:p>
      </dgm:t>
    </dgm:pt>
    <dgm:pt modelId="{BA2A715C-C0AD-483D-8C1C-CB9E7F5498F8}">
      <dgm:prSet phldrT="[Text]"/>
      <dgm:spPr/>
      <dgm:t>
        <a:bodyPr/>
        <a:lstStyle/>
        <a:p>
          <a:r>
            <a:rPr lang="en-GB"/>
            <a:t>They can offer support and help you to escalate the matter</a:t>
          </a:r>
        </a:p>
      </dgm:t>
    </dgm:pt>
    <dgm:pt modelId="{1B332D32-9E65-46CF-9979-EFC314A3AC55}" type="sibTrans" cxnId="{AD4A4030-D354-44C6-8858-30D6DE8D2438}">
      <dgm:prSet/>
      <dgm:spPr/>
      <dgm:t>
        <a:bodyPr/>
        <a:lstStyle/>
        <a:p>
          <a:endParaRPr lang="en-GB"/>
        </a:p>
      </dgm:t>
    </dgm:pt>
    <dgm:pt modelId="{CF37E9DA-89EF-40B1-AA96-D6CC45E8AE61}" type="parTrans" cxnId="{AD4A4030-D354-44C6-8858-30D6DE8D2438}">
      <dgm:prSet/>
      <dgm:spPr/>
      <dgm:t>
        <a:bodyPr/>
        <a:lstStyle/>
        <a:p>
          <a:endParaRPr lang="en-GB"/>
        </a:p>
      </dgm:t>
    </dgm:pt>
    <dgm:pt modelId="{F13F6E91-AB41-4EB6-B935-B7C0D6508A29}">
      <dgm:prSet phldrT="[Text]"/>
      <dgm:spPr/>
      <dgm:t>
        <a:bodyPr/>
        <a:lstStyle/>
        <a:p>
          <a:r>
            <a:rPr lang="en-GB"/>
            <a:t>A guardian will </a:t>
          </a:r>
          <a:r>
            <a:rPr lang="en-GB" b="1"/>
            <a:t>thank you </a:t>
          </a:r>
          <a:r>
            <a:rPr lang="en-GB"/>
            <a:t>and can usually escalate a matter in confidence if you prefer</a:t>
          </a:r>
        </a:p>
      </dgm:t>
    </dgm:pt>
    <dgm:pt modelId="{1F72380D-199D-4403-AEDB-659DD24ADFF3}" type="sibTrans" cxnId="{7D4B8D8C-AB5E-47DC-903E-FAC7B093F146}">
      <dgm:prSet/>
      <dgm:spPr/>
      <dgm:t>
        <a:bodyPr/>
        <a:lstStyle/>
        <a:p>
          <a:endParaRPr lang="en-GB"/>
        </a:p>
      </dgm:t>
    </dgm:pt>
    <dgm:pt modelId="{A9BC216B-C63F-4F60-8958-CF415C0A3434}" type="parTrans" cxnId="{7D4B8D8C-AB5E-47DC-903E-FAC7B093F146}">
      <dgm:prSet/>
      <dgm:spPr/>
      <dgm:t>
        <a:bodyPr/>
        <a:lstStyle/>
        <a:p>
          <a:endParaRPr lang="en-GB"/>
        </a:p>
      </dgm:t>
    </dgm:pt>
    <dgm:pt modelId="{101D5B05-2A88-46AD-A7B2-37A6D9EC8C4B}" type="pres">
      <dgm:prSet presAssocID="{BCFE9B13-FC77-4A1D-9AC0-3D9514F33A78}" presName="linearFlow" presStyleCnt="0">
        <dgm:presLayoutVars>
          <dgm:dir/>
          <dgm:animLvl val="lvl"/>
          <dgm:resizeHandles val="exact"/>
        </dgm:presLayoutVars>
      </dgm:prSet>
      <dgm:spPr/>
    </dgm:pt>
    <dgm:pt modelId="{F793CD5C-2D2E-4D08-BDED-F36D9469BBA9}" type="pres">
      <dgm:prSet presAssocID="{ADAA9B31-C2E2-47EC-9560-D584CF65BC66}" presName="composite" presStyleCnt="0"/>
      <dgm:spPr/>
    </dgm:pt>
    <dgm:pt modelId="{C3BADF36-07EC-4A8F-98AE-084A0EE47620}" type="pres">
      <dgm:prSet presAssocID="{ADAA9B31-C2E2-47EC-9560-D584CF65BC66}" presName="parentText" presStyleLbl="alignNode1" presStyleIdx="0" presStyleCnt="4" custLinFactNeighborY="0">
        <dgm:presLayoutVars>
          <dgm:chMax val="1"/>
          <dgm:bulletEnabled val="1"/>
        </dgm:presLayoutVars>
      </dgm:prSet>
      <dgm:spPr/>
    </dgm:pt>
    <dgm:pt modelId="{EE86D1D2-0A09-4D86-B0B7-FB64C179D44F}" type="pres">
      <dgm:prSet presAssocID="{ADAA9B31-C2E2-47EC-9560-D584CF65BC66}" presName="descendantText" presStyleLbl="alignAcc1" presStyleIdx="0" presStyleCnt="4" custLinFactNeighborX="-106" custLinFactNeighborY="-2377">
        <dgm:presLayoutVars>
          <dgm:bulletEnabled val="1"/>
        </dgm:presLayoutVars>
      </dgm:prSet>
      <dgm:spPr/>
    </dgm:pt>
    <dgm:pt modelId="{B5DBBB68-907F-4C5A-BE99-A2289C29FA4F}" type="pres">
      <dgm:prSet presAssocID="{62CBC216-BF0C-4412-8E7C-08F611E9325A}" presName="sp" presStyleCnt="0"/>
      <dgm:spPr/>
    </dgm:pt>
    <dgm:pt modelId="{00453A96-8C7B-481E-86CC-2B8C47879302}" type="pres">
      <dgm:prSet presAssocID="{5C3F100D-0598-4808-887C-2D6BC00CBFDC}" presName="composite" presStyleCnt="0"/>
      <dgm:spPr/>
    </dgm:pt>
    <dgm:pt modelId="{4EB2F37A-8BF5-4641-A511-1190D241F457}" type="pres">
      <dgm:prSet presAssocID="{5C3F100D-0598-4808-887C-2D6BC00CBFDC}" presName="parentText" presStyleLbl="alignNode1" presStyleIdx="1" presStyleCnt="4">
        <dgm:presLayoutVars>
          <dgm:chMax val="1"/>
          <dgm:bulletEnabled val="1"/>
        </dgm:presLayoutVars>
      </dgm:prSet>
      <dgm:spPr/>
    </dgm:pt>
    <dgm:pt modelId="{18F47403-43DE-4353-8687-A4113B92C1FD}" type="pres">
      <dgm:prSet presAssocID="{5C3F100D-0598-4808-887C-2D6BC00CBFDC}" presName="descendantText" presStyleLbl="alignAcc1" presStyleIdx="1" presStyleCnt="4" custLinFactNeighborX="0" custLinFactNeighborY="0">
        <dgm:presLayoutVars>
          <dgm:bulletEnabled val="1"/>
        </dgm:presLayoutVars>
      </dgm:prSet>
      <dgm:spPr/>
    </dgm:pt>
    <dgm:pt modelId="{0510ABDB-38AA-4D6A-A8D5-86FB6D77C24F}" type="pres">
      <dgm:prSet presAssocID="{4CD2EE45-498F-4205-AAA7-0635A5A961F4}" presName="sp" presStyleCnt="0"/>
      <dgm:spPr/>
    </dgm:pt>
    <dgm:pt modelId="{C19A6645-7738-4847-9849-D56E2CE01537}" type="pres">
      <dgm:prSet presAssocID="{98122C72-D2E6-42EE-B336-B7DB1652FFEB}" presName="composite" presStyleCnt="0"/>
      <dgm:spPr/>
    </dgm:pt>
    <dgm:pt modelId="{899E6A8C-A52E-4C54-9124-C0CCFB724F36}" type="pres">
      <dgm:prSet presAssocID="{98122C72-D2E6-42EE-B336-B7DB1652FFEB}" presName="parentText" presStyleLbl="alignNode1" presStyleIdx="2" presStyleCnt="4" custLinFactNeighborY="0">
        <dgm:presLayoutVars>
          <dgm:chMax val="1"/>
          <dgm:bulletEnabled val="1"/>
        </dgm:presLayoutVars>
      </dgm:prSet>
      <dgm:spPr/>
    </dgm:pt>
    <dgm:pt modelId="{3A7EC6D4-7289-471F-B4B9-9D9531E144D6}" type="pres">
      <dgm:prSet presAssocID="{98122C72-D2E6-42EE-B336-B7DB1652FFEB}" presName="descendantText" presStyleLbl="alignAcc1" presStyleIdx="2" presStyleCnt="4">
        <dgm:presLayoutVars>
          <dgm:bulletEnabled val="1"/>
        </dgm:presLayoutVars>
      </dgm:prSet>
      <dgm:spPr/>
    </dgm:pt>
    <dgm:pt modelId="{EC595DD2-6CC9-4F33-BFCF-A13682979D63}" type="pres">
      <dgm:prSet presAssocID="{148A75F4-A489-4BAD-8822-7671A934CFEE}" presName="sp" presStyleCnt="0"/>
      <dgm:spPr/>
    </dgm:pt>
    <dgm:pt modelId="{FF26DC06-F982-4E4F-8866-49E1324D650F}" type="pres">
      <dgm:prSet presAssocID="{196E2830-D436-4D64-921A-C10C02CCE75E}" presName="composite" presStyleCnt="0"/>
      <dgm:spPr/>
    </dgm:pt>
    <dgm:pt modelId="{C076860B-EDF5-4820-9FE1-916AD7AFAEE9}" type="pres">
      <dgm:prSet presAssocID="{196E2830-D436-4D64-921A-C10C02CCE75E}" presName="parentText" presStyleLbl="alignNode1" presStyleIdx="3" presStyleCnt="4">
        <dgm:presLayoutVars>
          <dgm:chMax val="1"/>
          <dgm:bulletEnabled val="1"/>
        </dgm:presLayoutVars>
      </dgm:prSet>
      <dgm:spPr/>
    </dgm:pt>
    <dgm:pt modelId="{5DE1434A-14DA-4435-A842-6FEFC2BF01B2}" type="pres">
      <dgm:prSet presAssocID="{196E2830-D436-4D64-921A-C10C02CCE75E}" presName="descendantText" presStyleLbl="alignAcc1" presStyleIdx="3" presStyleCnt="4">
        <dgm:presLayoutVars>
          <dgm:bulletEnabled val="1"/>
        </dgm:presLayoutVars>
      </dgm:prSet>
      <dgm:spPr/>
    </dgm:pt>
  </dgm:ptLst>
  <dgm:cxnLst>
    <dgm:cxn modelId="{ED55D40C-3E3B-4C04-81C1-9985FE349C44}" type="presOf" srcId="{5C3F100D-0598-4808-887C-2D6BC00CBFDC}" destId="{4EB2F37A-8BF5-4641-A511-1190D241F457}" srcOrd="0" destOrd="0" presId="urn:microsoft.com/office/officeart/2005/8/layout/chevron2"/>
    <dgm:cxn modelId="{30C6E716-9D48-4D1E-802F-C1790C9F070B}" srcId="{BCFE9B13-FC77-4A1D-9AC0-3D9514F33A78}" destId="{5C3F100D-0598-4808-887C-2D6BC00CBFDC}" srcOrd="1" destOrd="0" parTransId="{2CDA04EC-B74C-444F-96C9-0652FB95B1B9}" sibTransId="{4CD2EE45-498F-4205-AAA7-0635A5A961F4}"/>
    <dgm:cxn modelId="{39CBE91B-7FC5-47D5-BE7E-8C19D2687BF9}" type="presOf" srcId="{196E2830-D436-4D64-921A-C10C02CCE75E}" destId="{C076860B-EDF5-4820-9FE1-916AD7AFAEE9}" srcOrd="0" destOrd="0" presId="urn:microsoft.com/office/officeart/2005/8/layout/chevron2"/>
    <dgm:cxn modelId="{54B5E11F-32EC-428F-B378-CBF609619694}" type="presOf" srcId="{BCFE9B13-FC77-4A1D-9AC0-3D9514F33A78}" destId="{101D5B05-2A88-46AD-A7B2-37A6D9EC8C4B}" srcOrd="0" destOrd="0" presId="urn:microsoft.com/office/officeart/2005/8/layout/chevron2"/>
    <dgm:cxn modelId="{AD4A4030-D354-44C6-8858-30D6DE8D2438}" srcId="{5C3F100D-0598-4808-887C-2D6BC00CBFDC}" destId="{BA2A715C-C0AD-483D-8C1C-CB9E7F5498F8}" srcOrd="0" destOrd="0" parTransId="{CF37E9DA-89EF-40B1-AA96-D6CC45E8AE61}" sibTransId="{1B332D32-9E65-46CF-9979-EFC314A3AC55}"/>
    <dgm:cxn modelId="{1E99163D-CE1C-4AEE-8AE8-71BCDAF09297}" srcId="{BCFE9B13-FC77-4A1D-9AC0-3D9514F33A78}" destId="{196E2830-D436-4D64-921A-C10C02CCE75E}" srcOrd="3" destOrd="0" parTransId="{BB0844F3-ACC0-4A9F-850E-A854776A52E4}" sibTransId="{5FD18B41-5456-41D0-A7B7-00FB6B56F7F6}"/>
    <dgm:cxn modelId="{2E852360-D894-4EFF-9E04-3BC149B339A2}" type="presOf" srcId="{4BE1029D-E779-4BC2-9DBD-4B895CDC90DC}" destId="{5DE1434A-14DA-4435-A842-6FEFC2BF01B2}" srcOrd="0" destOrd="0" presId="urn:microsoft.com/office/officeart/2005/8/layout/chevron2"/>
    <dgm:cxn modelId="{C0CF4165-8A72-473C-85AC-D5205FE1AAE1}" type="presOf" srcId="{ADAA9B31-C2E2-47EC-9560-D584CF65BC66}" destId="{C3BADF36-07EC-4A8F-98AE-084A0EE47620}" srcOrd="0" destOrd="0" presId="urn:microsoft.com/office/officeart/2005/8/layout/chevron2"/>
    <dgm:cxn modelId="{8E424F65-DE88-44ED-8876-F2EF34A34C9C}" srcId="{BCFE9B13-FC77-4A1D-9AC0-3D9514F33A78}" destId="{98122C72-D2E6-42EE-B336-B7DB1652FFEB}" srcOrd="2" destOrd="0" parTransId="{04C61C5D-2576-44AA-82CB-15B88B6284F2}" sibTransId="{148A75F4-A489-4BAD-8822-7671A934CFEE}"/>
    <dgm:cxn modelId="{9CDB0B49-342C-484A-ADEC-3E87E8831077}" type="presOf" srcId="{F13F6E91-AB41-4EB6-B935-B7C0D6508A29}" destId="{3A7EC6D4-7289-471F-B4B9-9D9531E144D6}" srcOrd="0" destOrd="0" presId="urn:microsoft.com/office/officeart/2005/8/layout/chevron2"/>
    <dgm:cxn modelId="{FBD65451-58F4-4DAE-9E40-F343492CCE1D}" srcId="{ADAA9B31-C2E2-47EC-9560-D584CF65BC66}" destId="{CE7DBB72-5596-4DA7-9960-936BDAED7CD4}" srcOrd="0" destOrd="0" parTransId="{8630B25F-7D45-4AFE-BBCF-C7F64E78EC30}" sibTransId="{281403EB-E72D-4592-BC74-187A8F981995}"/>
    <dgm:cxn modelId="{B8990486-B2C9-4887-8B9E-72CD7D76BB47}" type="presOf" srcId="{98122C72-D2E6-42EE-B336-B7DB1652FFEB}" destId="{899E6A8C-A52E-4C54-9124-C0CCFB724F36}" srcOrd="0" destOrd="0" presId="urn:microsoft.com/office/officeart/2005/8/layout/chevron2"/>
    <dgm:cxn modelId="{7D4B8D8C-AB5E-47DC-903E-FAC7B093F146}" srcId="{98122C72-D2E6-42EE-B336-B7DB1652FFEB}" destId="{F13F6E91-AB41-4EB6-B935-B7C0D6508A29}" srcOrd="0" destOrd="0" parTransId="{A9BC216B-C63F-4F60-8958-CF415C0A3434}" sibTransId="{1F72380D-199D-4403-AEDB-659DD24ADFF3}"/>
    <dgm:cxn modelId="{E52FF393-B85B-483C-87F4-BE638116B519}" type="presOf" srcId="{CE7DBB72-5596-4DA7-9960-936BDAED7CD4}" destId="{EE86D1D2-0A09-4D86-B0B7-FB64C179D44F}" srcOrd="0" destOrd="0" presId="urn:microsoft.com/office/officeart/2005/8/layout/chevron2"/>
    <dgm:cxn modelId="{5B327499-BA97-4F30-B245-6509D4175259}" type="presOf" srcId="{BA2A715C-C0AD-483D-8C1C-CB9E7F5498F8}" destId="{18F47403-43DE-4353-8687-A4113B92C1FD}" srcOrd="0" destOrd="0" presId="urn:microsoft.com/office/officeart/2005/8/layout/chevron2"/>
    <dgm:cxn modelId="{2861E7B8-3FBD-4531-A4A0-F17B8B388DC6}" srcId="{196E2830-D436-4D64-921A-C10C02CCE75E}" destId="{4BE1029D-E779-4BC2-9DBD-4B895CDC90DC}" srcOrd="0" destOrd="0" parTransId="{E5795CC4-925F-4CA8-ABCE-0CA4F2296DF3}" sibTransId="{C79508C7-9DC9-4E44-A7E3-638E8FC2BBA5}"/>
    <dgm:cxn modelId="{178186F3-B236-437A-82B9-17D2D01BBF39}" srcId="{BCFE9B13-FC77-4A1D-9AC0-3D9514F33A78}" destId="{ADAA9B31-C2E2-47EC-9560-D584CF65BC66}" srcOrd="0" destOrd="0" parTransId="{C289E60A-1976-4026-B0E5-EFE30CA73645}" sibTransId="{62CBC216-BF0C-4412-8E7C-08F611E9325A}"/>
    <dgm:cxn modelId="{1634E3CB-B5A6-4767-B0BD-1A670A055D73}" type="presParOf" srcId="{101D5B05-2A88-46AD-A7B2-37A6D9EC8C4B}" destId="{F793CD5C-2D2E-4D08-BDED-F36D9469BBA9}" srcOrd="0" destOrd="0" presId="urn:microsoft.com/office/officeart/2005/8/layout/chevron2"/>
    <dgm:cxn modelId="{6DA9E9E4-D309-4A41-92A5-3D6A330911BA}" type="presParOf" srcId="{F793CD5C-2D2E-4D08-BDED-F36D9469BBA9}" destId="{C3BADF36-07EC-4A8F-98AE-084A0EE47620}" srcOrd="0" destOrd="0" presId="urn:microsoft.com/office/officeart/2005/8/layout/chevron2"/>
    <dgm:cxn modelId="{D39CA858-2769-4C51-A214-4C2D81C2D4EF}" type="presParOf" srcId="{F793CD5C-2D2E-4D08-BDED-F36D9469BBA9}" destId="{EE86D1D2-0A09-4D86-B0B7-FB64C179D44F}" srcOrd="1" destOrd="0" presId="urn:microsoft.com/office/officeart/2005/8/layout/chevron2"/>
    <dgm:cxn modelId="{6A4A5F7D-B67E-42BF-994F-F2F3FCA4430D}" type="presParOf" srcId="{101D5B05-2A88-46AD-A7B2-37A6D9EC8C4B}" destId="{B5DBBB68-907F-4C5A-BE99-A2289C29FA4F}" srcOrd="1" destOrd="0" presId="urn:microsoft.com/office/officeart/2005/8/layout/chevron2"/>
    <dgm:cxn modelId="{C883B7CD-A439-4535-A3D8-057CFB0FB05F}" type="presParOf" srcId="{101D5B05-2A88-46AD-A7B2-37A6D9EC8C4B}" destId="{00453A96-8C7B-481E-86CC-2B8C47879302}" srcOrd="2" destOrd="0" presId="urn:microsoft.com/office/officeart/2005/8/layout/chevron2"/>
    <dgm:cxn modelId="{F40E347F-60C3-48E7-8587-BBE821D6979F}" type="presParOf" srcId="{00453A96-8C7B-481E-86CC-2B8C47879302}" destId="{4EB2F37A-8BF5-4641-A511-1190D241F457}" srcOrd="0" destOrd="0" presId="urn:microsoft.com/office/officeart/2005/8/layout/chevron2"/>
    <dgm:cxn modelId="{11A8F9A3-B5CB-4D15-803E-D47C4D2871C1}" type="presParOf" srcId="{00453A96-8C7B-481E-86CC-2B8C47879302}" destId="{18F47403-43DE-4353-8687-A4113B92C1FD}" srcOrd="1" destOrd="0" presId="urn:microsoft.com/office/officeart/2005/8/layout/chevron2"/>
    <dgm:cxn modelId="{FAE66C30-F27D-4045-BCEF-EAA3845AE86A}" type="presParOf" srcId="{101D5B05-2A88-46AD-A7B2-37A6D9EC8C4B}" destId="{0510ABDB-38AA-4D6A-A8D5-86FB6D77C24F}" srcOrd="3" destOrd="0" presId="urn:microsoft.com/office/officeart/2005/8/layout/chevron2"/>
    <dgm:cxn modelId="{D69933B3-AF91-4DCD-B70A-27FC8D0563F6}" type="presParOf" srcId="{101D5B05-2A88-46AD-A7B2-37A6D9EC8C4B}" destId="{C19A6645-7738-4847-9849-D56E2CE01537}" srcOrd="4" destOrd="0" presId="urn:microsoft.com/office/officeart/2005/8/layout/chevron2"/>
    <dgm:cxn modelId="{CAE5660D-1928-49E6-90AE-E1B32CCCAA06}" type="presParOf" srcId="{C19A6645-7738-4847-9849-D56E2CE01537}" destId="{899E6A8C-A52E-4C54-9124-C0CCFB724F36}" srcOrd="0" destOrd="0" presId="urn:microsoft.com/office/officeart/2005/8/layout/chevron2"/>
    <dgm:cxn modelId="{51FC4616-D99A-4711-98C0-4F179656FCBC}" type="presParOf" srcId="{C19A6645-7738-4847-9849-D56E2CE01537}" destId="{3A7EC6D4-7289-471F-B4B9-9D9531E144D6}" srcOrd="1" destOrd="0" presId="urn:microsoft.com/office/officeart/2005/8/layout/chevron2"/>
    <dgm:cxn modelId="{6F337F71-C7AE-4A0F-B696-170029C4322F}" type="presParOf" srcId="{101D5B05-2A88-46AD-A7B2-37A6D9EC8C4B}" destId="{EC595DD2-6CC9-4F33-BFCF-A13682979D63}" srcOrd="5" destOrd="0" presId="urn:microsoft.com/office/officeart/2005/8/layout/chevron2"/>
    <dgm:cxn modelId="{DDA53C3F-DE5E-4394-91E4-7698F351FCB4}" type="presParOf" srcId="{101D5B05-2A88-46AD-A7B2-37A6D9EC8C4B}" destId="{FF26DC06-F982-4E4F-8866-49E1324D650F}" srcOrd="6" destOrd="0" presId="urn:microsoft.com/office/officeart/2005/8/layout/chevron2"/>
    <dgm:cxn modelId="{2E0584DC-99DB-4E13-A9B4-BE7B997B9E3A}" type="presParOf" srcId="{FF26DC06-F982-4E4F-8866-49E1324D650F}" destId="{C076860B-EDF5-4820-9FE1-916AD7AFAEE9}" srcOrd="0" destOrd="0" presId="urn:microsoft.com/office/officeart/2005/8/layout/chevron2"/>
    <dgm:cxn modelId="{153C3B34-5A4D-4626-B1D0-D6C340DBEE24}" type="presParOf" srcId="{FF26DC06-F982-4E4F-8866-49E1324D650F}" destId="{5DE1434A-14DA-4435-A842-6FEFC2BF01B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F181-6450-4AC2-9337-E529BEC1D323}">
      <dsp:nvSpPr>
        <dsp:cNvPr id="0" name=""/>
        <dsp:cNvSpPr/>
      </dsp:nvSpPr>
      <dsp:spPr>
        <a:xfrm rot="5400000">
          <a:off x="5656493" y="97271"/>
          <a:ext cx="1496483" cy="1301940"/>
        </a:xfrm>
        <a:prstGeom prst="hexagon">
          <a:avLst>
            <a:gd name="adj" fmla="val 25000"/>
            <a:gd name="vf" fmla="val 115470"/>
          </a:avLst>
        </a:prstGeom>
        <a:solidFill>
          <a:schemeClr val="accent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00000"/>
              </a:solidFill>
              <a:latin typeface="Arial" panose="020B0604020202020204"/>
              <a:ea typeface="+mn-ea"/>
              <a:cs typeface="+mn-cs"/>
            </a:rPr>
            <a:t>Line manager</a:t>
          </a:r>
        </a:p>
      </dsp:txBody>
      <dsp:txXfrm rot="-5400000">
        <a:off x="5956650" y="233202"/>
        <a:ext cx="896168" cy="1030079"/>
      </dsp:txXfrm>
    </dsp:sp>
    <dsp:sp modelId="{74744BD5-3B04-421E-BBAF-A3DD9279AF69}">
      <dsp:nvSpPr>
        <dsp:cNvPr id="0" name=""/>
        <dsp:cNvSpPr/>
      </dsp:nvSpPr>
      <dsp:spPr>
        <a:xfrm>
          <a:off x="7180554" y="300467"/>
          <a:ext cx="1670075" cy="897889"/>
        </a:xfrm>
        <a:prstGeom prst="rect">
          <a:avLst/>
        </a:prstGeom>
        <a:noFill/>
        <a:ln>
          <a:noFill/>
        </a:ln>
        <a:effectLst/>
      </dsp:spPr>
      <dsp:style>
        <a:lnRef idx="0">
          <a:scrgbClr r="0" g="0" b="0"/>
        </a:lnRef>
        <a:fillRef idx="0">
          <a:scrgbClr r="0" g="0" b="0"/>
        </a:fillRef>
        <a:effectRef idx="0">
          <a:scrgbClr r="0" g="0" b="0"/>
        </a:effectRef>
        <a:fontRef idx="minor"/>
      </dsp:style>
    </dsp:sp>
    <dsp:sp modelId="{C1A8836C-8786-4AEF-A7A9-ED019161D815}">
      <dsp:nvSpPr>
        <dsp:cNvPr id="0" name=""/>
        <dsp:cNvSpPr/>
      </dsp:nvSpPr>
      <dsp:spPr>
        <a:xfrm rot="5400000">
          <a:off x="3532468" y="1372503"/>
          <a:ext cx="1496483" cy="1301940"/>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0000"/>
              </a:solidFill>
              <a:latin typeface="Arial" panose="020B0604020202020204"/>
              <a:ea typeface="+mn-ea"/>
              <a:cs typeface="+mn-cs"/>
            </a:rPr>
            <a:t>Tutor</a:t>
          </a:r>
          <a:endParaRPr lang="en-GB" sz="1800" kern="1200" dirty="0">
            <a:solidFill>
              <a:srgbClr val="000000"/>
            </a:solidFill>
            <a:latin typeface="Arial" panose="020B0604020202020204"/>
            <a:ea typeface="+mn-ea"/>
            <a:cs typeface="+mn-cs"/>
          </a:endParaRPr>
        </a:p>
      </dsp:txBody>
      <dsp:txXfrm rot="-5400000">
        <a:off x="3832625" y="1508434"/>
        <a:ext cx="896168" cy="1030079"/>
      </dsp:txXfrm>
    </dsp:sp>
    <dsp:sp modelId="{E7BE6736-BE99-4CB3-8991-9789F10C6F26}">
      <dsp:nvSpPr>
        <dsp:cNvPr id="0" name=""/>
        <dsp:cNvSpPr/>
      </dsp:nvSpPr>
      <dsp:spPr>
        <a:xfrm rot="5400000">
          <a:off x="5602047" y="2630163"/>
          <a:ext cx="1496483" cy="1301940"/>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000000"/>
              </a:solidFill>
              <a:latin typeface="Arial" panose="020B0604020202020204"/>
              <a:ea typeface="+mn-ea"/>
              <a:cs typeface="+mn-cs"/>
            </a:rPr>
            <a:t>Risk Team</a:t>
          </a:r>
          <a:endParaRPr lang="en-GB" sz="1600" kern="1200" dirty="0">
            <a:solidFill>
              <a:srgbClr val="000000"/>
            </a:solidFill>
            <a:latin typeface="Arial" panose="020B0604020202020204"/>
            <a:ea typeface="+mn-ea"/>
            <a:cs typeface="+mn-cs"/>
          </a:endParaRPr>
        </a:p>
      </dsp:txBody>
      <dsp:txXfrm rot="-5400000">
        <a:off x="5902204" y="2766094"/>
        <a:ext cx="896168" cy="1030079"/>
      </dsp:txXfrm>
    </dsp:sp>
    <dsp:sp modelId="{94AC53B2-CC1A-4C26-B05B-59393A01E7D5}">
      <dsp:nvSpPr>
        <dsp:cNvPr id="0" name=""/>
        <dsp:cNvSpPr/>
      </dsp:nvSpPr>
      <dsp:spPr>
        <a:xfrm>
          <a:off x="3463290" y="1570682"/>
          <a:ext cx="1616201" cy="897889"/>
        </a:xfrm>
        <a:prstGeom prst="rect">
          <a:avLst/>
        </a:prstGeom>
        <a:noFill/>
        <a:ln>
          <a:noFill/>
        </a:ln>
        <a:effectLst/>
      </dsp:spPr>
      <dsp:style>
        <a:lnRef idx="0">
          <a:scrgbClr r="0" g="0" b="0"/>
        </a:lnRef>
        <a:fillRef idx="0">
          <a:scrgbClr r="0" g="0" b="0"/>
        </a:fillRef>
        <a:effectRef idx="0">
          <a:scrgbClr r="0" g="0" b="0"/>
        </a:effectRef>
        <a:fontRef idx="minor"/>
      </dsp:style>
    </dsp:sp>
    <dsp:sp modelId="{B21C4CAA-DA39-47BE-B713-04112B88B11C}">
      <dsp:nvSpPr>
        <dsp:cNvPr id="0" name=""/>
        <dsp:cNvSpPr/>
      </dsp:nvSpPr>
      <dsp:spPr>
        <a:xfrm rot="5400000">
          <a:off x="6299991" y="1368657"/>
          <a:ext cx="1496483" cy="1301940"/>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000000"/>
              </a:solidFill>
              <a:latin typeface="Arial" panose="020B0604020202020204"/>
              <a:ea typeface="+mn-ea"/>
              <a:cs typeface="+mn-cs"/>
            </a:rPr>
            <a:t>Area lead</a:t>
          </a:r>
          <a:endParaRPr lang="en-GB" sz="1600" kern="1200" dirty="0">
            <a:solidFill>
              <a:srgbClr val="000000"/>
            </a:solidFill>
            <a:latin typeface="Arial" panose="020B0604020202020204"/>
            <a:ea typeface="+mn-ea"/>
            <a:cs typeface="+mn-cs"/>
          </a:endParaRPr>
        </a:p>
      </dsp:txBody>
      <dsp:txXfrm rot="-5400000">
        <a:off x="6600148" y="1504588"/>
        <a:ext cx="896168" cy="1030079"/>
      </dsp:txXfrm>
    </dsp:sp>
    <dsp:sp modelId="{EC4BEC7E-70C2-45A9-8987-A2CF8F1DD6FF}">
      <dsp:nvSpPr>
        <dsp:cNvPr id="0" name=""/>
        <dsp:cNvSpPr/>
      </dsp:nvSpPr>
      <dsp:spPr>
        <a:xfrm rot="5400000">
          <a:off x="4916704" y="1386540"/>
          <a:ext cx="1496483" cy="1301940"/>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000000"/>
              </a:solidFill>
              <a:latin typeface="Arial" panose="020B0604020202020204"/>
              <a:ea typeface="+mn-ea"/>
              <a:cs typeface="+mn-cs"/>
            </a:rPr>
            <a:t>Lead clinician</a:t>
          </a:r>
          <a:endParaRPr lang="en-GB" sz="1600" kern="1200" dirty="0">
            <a:solidFill>
              <a:srgbClr val="000000"/>
            </a:solidFill>
            <a:latin typeface="Arial" panose="020B0604020202020204"/>
            <a:ea typeface="+mn-ea"/>
            <a:cs typeface="+mn-cs"/>
          </a:endParaRPr>
        </a:p>
      </dsp:txBody>
      <dsp:txXfrm rot="-5400000">
        <a:off x="5216861" y="1522471"/>
        <a:ext cx="896168" cy="1030079"/>
      </dsp:txXfrm>
    </dsp:sp>
    <dsp:sp modelId="{4652BF8C-9379-4AB3-930B-46E422FA829D}">
      <dsp:nvSpPr>
        <dsp:cNvPr id="0" name=""/>
        <dsp:cNvSpPr/>
      </dsp:nvSpPr>
      <dsp:spPr>
        <a:xfrm>
          <a:off x="7180554" y="2840898"/>
          <a:ext cx="1670075" cy="897889"/>
        </a:xfrm>
        <a:prstGeom prst="rect">
          <a:avLst/>
        </a:prstGeom>
        <a:noFill/>
        <a:ln>
          <a:noFill/>
        </a:ln>
        <a:effectLst/>
      </dsp:spPr>
      <dsp:style>
        <a:lnRef idx="0">
          <a:scrgbClr r="0" g="0" b="0"/>
        </a:lnRef>
        <a:fillRef idx="0">
          <a:scrgbClr r="0" g="0" b="0"/>
        </a:fillRef>
        <a:effectRef idx="0">
          <a:scrgbClr r="0" g="0" b="0"/>
        </a:effectRef>
        <a:fontRef idx="minor"/>
      </dsp:style>
    </dsp:sp>
    <dsp:sp modelId="{20B185B1-3E39-4953-AF53-902789C2D7FA}">
      <dsp:nvSpPr>
        <dsp:cNvPr id="0" name=""/>
        <dsp:cNvSpPr/>
      </dsp:nvSpPr>
      <dsp:spPr>
        <a:xfrm rot="5400000">
          <a:off x="4193541" y="2638872"/>
          <a:ext cx="1496483" cy="1301940"/>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000000"/>
              </a:solidFill>
              <a:latin typeface="Arial" panose="020B0604020202020204"/>
              <a:ea typeface="+mn-ea"/>
              <a:cs typeface="+mn-cs"/>
            </a:rPr>
            <a:t>Senior Manager</a:t>
          </a:r>
          <a:endParaRPr lang="en-GB" sz="1600" kern="1200" dirty="0">
            <a:solidFill>
              <a:srgbClr val="000000"/>
            </a:solidFill>
            <a:latin typeface="Arial" panose="020B0604020202020204"/>
            <a:ea typeface="+mn-ea"/>
            <a:cs typeface="+mn-cs"/>
          </a:endParaRPr>
        </a:p>
      </dsp:txBody>
      <dsp:txXfrm rot="-5400000">
        <a:off x="4493698" y="2774803"/>
        <a:ext cx="896168" cy="1030079"/>
      </dsp:txXfrm>
    </dsp:sp>
    <dsp:sp modelId="{6F0D603F-A085-41BB-AAED-7A35EC42C74E}">
      <dsp:nvSpPr>
        <dsp:cNvPr id="0" name=""/>
        <dsp:cNvSpPr/>
      </dsp:nvSpPr>
      <dsp:spPr>
        <a:xfrm rot="5400000">
          <a:off x="7783500" y="1325439"/>
          <a:ext cx="1496483" cy="1301940"/>
        </a:xfrm>
        <a:prstGeom prst="hexagon">
          <a:avLst>
            <a:gd name="adj" fmla="val 25000"/>
            <a:gd name="vf" fmla="val 115470"/>
          </a:avLst>
        </a:prstGeom>
        <a:solidFill>
          <a:srgbClr val="008A3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a:ea typeface="+mn-ea"/>
              <a:cs typeface="+mn-cs"/>
            </a:rPr>
            <a:t>Freedom to Speak Up guardian</a:t>
          </a:r>
          <a:endParaRPr lang="en-GB" sz="1500" kern="1200" dirty="0">
            <a:solidFill>
              <a:schemeClr val="bg1"/>
            </a:solidFill>
            <a:latin typeface="Arial" panose="020B0604020202020204"/>
            <a:ea typeface="+mn-ea"/>
            <a:cs typeface="+mn-cs"/>
          </a:endParaRPr>
        </a:p>
      </dsp:txBody>
      <dsp:txXfrm rot="-5400000">
        <a:off x="8083657" y="1461370"/>
        <a:ext cx="896168" cy="1030079"/>
      </dsp:txXfrm>
    </dsp:sp>
    <dsp:sp modelId="{11E1C62E-B7C8-4065-B3CE-A5C83470D4FF}">
      <dsp:nvSpPr>
        <dsp:cNvPr id="0" name=""/>
        <dsp:cNvSpPr/>
      </dsp:nvSpPr>
      <dsp:spPr>
        <a:xfrm>
          <a:off x="3463290" y="4111113"/>
          <a:ext cx="1616201" cy="897889"/>
        </a:xfrm>
        <a:prstGeom prst="rect">
          <a:avLst/>
        </a:prstGeom>
        <a:noFill/>
        <a:ln>
          <a:noFill/>
        </a:ln>
        <a:effectLst/>
      </dsp:spPr>
      <dsp:style>
        <a:lnRef idx="0">
          <a:scrgbClr r="0" g="0" b="0"/>
        </a:lnRef>
        <a:fillRef idx="0">
          <a:scrgbClr r="0" g="0" b="0"/>
        </a:fillRef>
        <a:effectRef idx="0">
          <a:scrgbClr r="0" g="0" b="0"/>
        </a:effectRef>
        <a:fontRef idx="minor"/>
      </dsp:style>
    </dsp:sp>
    <dsp:sp modelId="{95BF79D3-2B71-4D21-86FF-D1830EE0B689}">
      <dsp:nvSpPr>
        <dsp:cNvPr id="0" name=""/>
        <dsp:cNvSpPr/>
      </dsp:nvSpPr>
      <dsp:spPr>
        <a:xfrm rot="5400000">
          <a:off x="7033843" y="2574808"/>
          <a:ext cx="1496483" cy="1301940"/>
        </a:xfrm>
        <a:prstGeom prst="hexagon">
          <a:avLst>
            <a:gd name="adj" fmla="val 25000"/>
            <a:gd name="vf" fmla="val 115470"/>
          </a:avLst>
        </a:prstGeom>
        <a:gradFill rotWithShape="0">
          <a:gsLst>
            <a:gs pos="0">
              <a:srgbClr val="00893E">
                <a:hueOff val="0"/>
                <a:satOff val="0"/>
                <a:lumOff val="0"/>
                <a:alphaOff val="0"/>
                <a:tint val="50000"/>
                <a:satMod val="300000"/>
              </a:srgbClr>
            </a:gs>
            <a:gs pos="35000">
              <a:srgbClr val="00893E">
                <a:hueOff val="0"/>
                <a:satOff val="0"/>
                <a:lumOff val="0"/>
                <a:alphaOff val="0"/>
                <a:tint val="37000"/>
                <a:satMod val="300000"/>
              </a:srgbClr>
            </a:gs>
            <a:gs pos="100000">
              <a:srgbClr val="00893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000000"/>
              </a:solidFill>
              <a:latin typeface="Arial" panose="020B0604020202020204"/>
              <a:ea typeface="+mn-ea"/>
              <a:cs typeface="+mn-cs"/>
            </a:rPr>
            <a:t>HR</a:t>
          </a:r>
          <a:endParaRPr lang="en-GB" sz="1600" kern="1200" dirty="0">
            <a:solidFill>
              <a:srgbClr val="000000"/>
            </a:solidFill>
            <a:latin typeface="Arial" panose="020B0604020202020204"/>
            <a:ea typeface="+mn-ea"/>
            <a:cs typeface="+mn-cs"/>
          </a:endParaRPr>
        </a:p>
      </dsp:txBody>
      <dsp:txXfrm rot="-5400000">
        <a:off x="7334000" y="2710739"/>
        <a:ext cx="896168" cy="1030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ADF36-07EC-4A8F-98AE-084A0EE47620}">
      <dsp:nvSpPr>
        <dsp:cNvPr id="0" name=""/>
        <dsp:cNvSpPr/>
      </dsp:nvSpPr>
      <dsp:spPr>
        <a:xfrm rot="5400000">
          <a:off x="-211823" y="215064"/>
          <a:ext cx="1412156" cy="9885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 </a:t>
          </a:r>
        </a:p>
      </dsp:txBody>
      <dsp:txXfrm rot="-5400000">
        <a:off x="1" y="497496"/>
        <a:ext cx="988509" cy="423647"/>
      </dsp:txXfrm>
    </dsp:sp>
    <dsp:sp modelId="{EE86D1D2-0A09-4D86-B0B7-FB64C179D44F}">
      <dsp:nvSpPr>
        <dsp:cNvPr id="0" name=""/>
        <dsp:cNvSpPr/>
      </dsp:nvSpPr>
      <dsp:spPr>
        <a:xfrm rot="5400000">
          <a:off x="5911589" y="-4934514"/>
          <a:ext cx="917901" cy="107869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a:t>Freedom to Speak Up guardians provide another channel for you to speak up to</a:t>
          </a:r>
        </a:p>
      </dsp:txBody>
      <dsp:txXfrm rot="-5400000">
        <a:off x="977075" y="44808"/>
        <a:ext cx="10742122" cy="828285"/>
      </dsp:txXfrm>
    </dsp:sp>
    <dsp:sp modelId="{4EB2F37A-8BF5-4641-A511-1190D241F457}">
      <dsp:nvSpPr>
        <dsp:cNvPr id="0" name=""/>
        <dsp:cNvSpPr/>
      </dsp:nvSpPr>
      <dsp:spPr>
        <a:xfrm rot="5400000">
          <a:off x="-211823" y="1482314"/>
          <a:ext cx="1412156" cy="9885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 </a:t>
          </a:r>
        </a:p>
      </dsp:txBody>
      <dsp:txXfrm rot="-5400000">
        <a:off x="1" y="1764746"/>
        <a:ext cx="988509" cy="423647"/>
      </dsp:txXfrm>
    </dsp:sp>
    <dsp:sp modelId="{18F47403-43DE-4353-8687-A4113B92C1FD}">
      <dsp:nvSpPr>
        <dsp:cNvPr id="0" name=""/>
        <dsp:cNvSpPr/>
      </dsp:nvSpPr>
      <dsp:spPr>
        <a:xfrm rot="5400000">
          <a:off x="5923023" y="-3664023"/>
          <a:ext cx="917901" cy="107869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a:t>They can offer support and help you to escalate the matter</a:t>
          </a:r>
        </a:p>
      </dsp:txBody>
      <dsp:txXfrm rot="-5400000">
        <a:off x="988509" y="1315299"/>
        <a:ext cx="10742122" cy="828285"/>
      </dsp:txXfrm>
    </dsp:sp>
    <dsp:sp modelId="{899E6A8C-A52E-4C54-9124-C0CCFB724F36}">
      <dsp:nvSpPr>
        <dsp:cNvPr id="0" name=""/>
        <dsp:cNvSpPr/>
      </dsp:nvSpPr>
      <dsp:spPr>
        <a:xfrm rot="5400000">
          <a:off x="-211823" y="2749565"/>
          <a:ext cx="1412156" cy="9885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 </a:t>
          </a:r>
        </a:p>
      </dsp:txBody>
      <dsp:txXfrm rot="-5400000">
        <a:off x="1" y="3031997"/>
        <a:ext cx="988509" cy="423647"/>
      </dsp:txXfrm>
    </dsp:sp>
    <dsp:sp modelId="{3A7EC6D4-7289-471F-B4B9-9D9531E144D6}">
      <dsp:nvSpPr>
        <dsp:cNvPr id="0" name=""/>
        <dsp:cNvSpPr/>
      </dsp:nvSpPr>
      <dsp:spPr>
        <a:xfrm rot="5400000">
          <a:off x="5923023" y="-2396773"/>
          <a:ext cx="917901" cy="107869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a:t>A guardian will </a:t>
          </a:r>
          <a:r>
            <a:rPr lang="en-GB" sz="2200" b="1" kern="1200"/>
            <a:t>thank you </a:t>
          </a:r>
          <a:r>
            <a:rPr lang="en-GB" sz="2200" kern="1200"/>
            <a:t>and can usually escalate a matter in confidence if you prefer</a:t>
          </a:r>
        </a:p>
      </dsp:txBody>
      <dsp:txXfrm rot="-5400000">
        <a:off x="988509" y="2582549"/>
        <a:ext cx="10742122" cy="828285"/>
      </dsp:txXfrm>
    </dsp:sp>
    <dsp:sp modelId="{C076860B-EDF5-4820-9FE1-916AD7AFAEE9}">
      <dsp:nvSpPr>
        <dsp:cNvPr id="0" name=""/>
        <dsp:cNvSpPr/>
      </dsp:nvSpPr>
      <dsp:spPr>
        <a:xfrm rot="5400000">
          <a:off x="-211823" y="4016815"/>
          <a:ext cx="1412156" cy="9885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rot="-5400000">
        <a:off x="1" y="4299247"/>
        <a:ext cx="988509" cy="423647"/>
      </dsp:txXfrm>
    </dsp:sp>
    <dsp:sp modelId="{5DE1434A-14DA-4435-A842-6FEFC2BF01B2}">
      <dsp:nvSpPr>
        <dsp:cNvPr id="0" name=""/>
        <dsp:cNvSpPr/>
      </dsp:nvSpPr>
      <dsp:spPr>
        <a:xfrm rot="5400000">
          <a:off x="5923023" y="-1129522"/>
          <a:ext cx="917901" cy="107869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GB" sz="2200" kern="1200"/>
            <a:t>A guardian will ensure you get feedback on how your matter is handled and used for learning. You will also have the opportunity to provide feedback to them.</a:t>
          </a:r>
        </a:p>
      </dsp:txBody>
      <dsp:txXfrm rot="-5400000">
        <a:off x="988509" y="3849800"/>
        <a:ext cx="10742122" cy="82828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EEB1F-B746-4AC3-8D6E-333EFAABAC1A}"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45A12-8F5A-4FCA-B7FF-55D37E198C7A}" type="slidenum">
              <a:rPr lang="en-GB" smtClean="0"/>
              <a:t>‹#›</a:t>
            </a:fld>
            <a:endParaRPr lang="en-GB"/>
          </a:p>
        </p:txBody>
      </p:sp>
    </p:spTree>
    <p:extLst>
      <p:ext uri="{BB962C8B-B14F-4D97-AF65-F5344CB8AC3E}">
        <p14:creationId xmlns:p14="http://schemas.microsoft.com/office/powerpoint/2010/main" val="34048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245A12-8F5A-4FCA-B7FF-55D37E198C7A}" type="slidenum">
              <a:rPr lang="en-GB" smtClean="0"/>
              <a:t>1</a:t>
            </a:fld>
            <a:endParaRPr lang="en-GB"/>
          </a:p>
        </p:txBody>
      </p:sp>
    </p:spTree>
    <p:extLst>
      <p:ext uri="{BB962C8B-B14F-4D97-AF65-F5344CB8AC3E}">
        <p14:creationId xmlns:p14="http://schemas.microsoft.com/office/powerpoint/2010/main" val="120783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245A12-8F5A-4FCA-B7FF-55D37E198C7A}" type="slidenum">
              <a:rPr lang="en-GB" smtClean="0"/>
              <a:t>3</a:t>
            </a:fld>
            <a:endParaRPr lang="en-GB"/>
          </a:p>
        </p:txBody>
      </p:sp>
    </p:spTree>
    <p:extLst>
      <p:ext uri="{BB962C8B-B14F-4D97-AF65-F5344CB8AC3E}">
        <p14:creationId xmlns:p14="http://schemas.microsoft.com/office/powerpoint/2010/main" val="31855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1E1574-F978-493A-823C-F0357D83BCFF}" type="slidenum">
              <a:rPr lang="en-GB" smtClean="0"/>
              <a:t>4</a:t>
            </a:fld>
            <a:endParaRPr lang="en-GB"/>
          </a:p>
        </p:txBody>
      </p:sp>
    </p:spTree>
    <p:extLst>
      <p:ext uri="{BB962C8B-B14F-4D97-AF65-F5344CB8AC3E}">
        <p14:creationId xmlns:p14="http://schemas.microsoft.com/office/powerpoint/2010/main" val="71477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1E1574-F978-493A-823C-F0357D83BCFF}" type="slidenum">
              <a:rPr lang="en-GB" smtClean="0"/>
              <a:t>7</a:t>
            </a:fld>
            <a:endParaRPr lang="en-GB"/>
          </a:p>
        </p:txBody>
      </p:sp>
    </p:spTree>
    <p:extLst>
      <p:ext uri="{BB962C8B-B14F-4D97-AF65-F5344CB8AC3E}">
        <p14:creationId xmlns:p14="http://schemas.microsoft.com/office/powerpoint/2010/main" val="295922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1E1574-F978-493A-823C-F0357D83BCFF}" type="slidenum">
              <a:rPr lang="en-GB" smtClean="0"/>
              <a:t>8</a:t>
            </a:fld>
            <a:endParaRPr lang="en-GB" dirty="0"/>
          </a:p>
        </p:txBody>
      </p:sp>
    </p:spTree>
    <p:extLst>
      <p:ext uri="{BB962C8B-B14F-4D97-AF65-F5344CB8AC3E}">
        <p14:creationId xmlns:p14="http://schemas.microsoft.com/office/powerpoint/2010/main" val="230926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7B73B3-CBED-6143-B101-920EAB9C4092}"/>
              </a:ext>
            </a:extLst>
          </p:cNvPr>
          <p:cNvSpPr/>
          <p:nvPr/>
        </p:nvSpPr>
        <p:spPr>
          <a:xfrm flipH="1">
            <a:off x="-91178" y="808349"/>
            <a:ext cx="13853427" cy="709019"/>
          </a:xfrm>
          <a:custGeom>
            <a:avLst/>
            <a:gdLst>
              <a:gd name="connsiteX0" fmla="*/ 879926 w 10681067"/>
              <a:gd name="connsiteY0" fmla="*/ 725618 h 1170919"/>
              <a:gd name="connsiteX1" fmla="*/ 5306960 w 10681067"/>
              <a:gd name="connsiteY1" fmla="*/ 379930 h 1170919"/>
              <a:gd name="connsiteX2" fmla="*/ 8853048 w 10681067"/>
              <a:gd name="connsiteY2" fmla="*/ 837130 h 1170919"/>
              <a:gd name="connsiteX3" fmla="*/ 9644784 w 10681067"/>
              <a:gd name="connsiteY3" fmla="*/ 513745 h 1170919"/>
              <a:gd name="connsiteX4" fmla="*/ 9890111 w 10681067"/>
              <a:gd name="connsiteY4" fmla="*/ 11940 h 1170919"/>
              <a:gd name="connsiteX5" fmla="*/ 10035077 w 10681067"/>
              <a:gd name="connsiteY5" fmla="*/ 1060155 h 1170919"/>
              <a:gd name="connsiteX6" fmla="*/ 868775 w 10681067"/>
              <a:gd name="connsiteY6" fmla="*/ 1104759 h 1170919"/>
              <a:gd name="connsiteX7" fmla="*/ 879926 w 10681067"/>
              <a:gd name="connsiteY7" fmla="*/ 725618 h 1170919"/>
              <a:gd name="connsiteX0" fmla="*/ 874729 w 10686756"/>
              <a:gd name="connsiteY0" fmla="*/ 235761 h 1202865"/>
              <a:gd name="connsiteX1" fmla="*/ 5312649 w 10686756"/>
              <a:gd name="connsiteY1" fmla="*/ 379930 h 1202865"/>
              <a:gd name="connsiteX2" fmla="*/ 8858737 w 10686756"/>
              <a:gd name="connsiteY2" fmla="*/ 837130 h 1202865"/>
              <a:gd name="connsiteX3" fmla="*/ 9650473 w 10686756"/>
              <a:gd name="connsiteY3" fmla="*/ 513745 h 1202865"/>
              <a:gd name="connsiteX4" fmla="*/ 9895800 w 10686756"/>
              <a:gd name="connsiteY4" fmla="*/ 11940 h 1202865"/>
              <a:gd name="connsiteX5" fmla="*/ 10040766 w 10686756"/>
              <a:gd name="connsiteY5" fmla="*/ 1060155 h 1202865"/>
              <a:gd name="connsiteX6" fmla="*/ 874464 w 10686756"/>
              <a:gd name="connsiteY6" fmla="*/ 1104759 h 1202865"/>
              <a:gd name="connsiteX7" fmla="*/ 874729 w 10686756"/>
              <a:gd name="connsiteY7" fmla="*/ 235761 h 1202865"/>
              <a:gd name="connsiteX0" fmla="*/ 1048705 w 10860732"/>
              <a:gd name="connsiteY0" fmla="*/ 235761 h 1202865"/>
              <a:gd name="connsiteX1" fmla="*/ 5486625 w 10860732"/>
              <a:gd name="connsiteY1" fmla="*/ 379930 h 1202865"/>
              <a:gd name="connsiteX2" fmla="*/ 9032713 w 10860732"/>
              <a:gd name="connsiteY2" fmla="*/ 837130 h 1202865"/>
              <a:gd name="connsiteX3" fmla="*/ 9824449 w 10860732"/>
              <a:gd name="connsiteY3" fmla="*/ 513745 h 1202865"/>
              <a:gd name="connsiteX4" fmla="*/ 10069776 w 10860732"/>
              <a:gd name="connsiteY4" fmla="*/ 11940 h 1202865"/>
              <a:gd name="connsiteX5" fmla="*/ 10214742 w 10860732"/>
              <a:gd name="connsiteY5" fmla="*/ 1060155 h 1202865"/>
              <a:gd name="connsiteX6" fmla="*/ 1048440 w 10860732"/>
              <a:gd name="connsiteY6" fmla="*/ 1104759 h 1202865"/>
              <a:gd name="connsiteX7" fmla="*/ 1048705 w 10860732"/>
              <a:gd name="connsiteY7" fmla="*/ 235761 h 1202865"/>
              <a:gd name="connsiteX0" fmla="*/ 1043600 w 10866513"/>
              <a:gd name="connsiteY0" fmla="*/ 11969 h 1351176"/>
              <a:gd name="connsiteX1" fmla="*/ 5492406 w 10866513"/>
              <a:gd name="connsiteY1" fmla="*/ 504481 h 1351176"/>
              <a:gd name="connsiteX2" fmla="*/ 9038494 w 10866513"/>
              <a:gd name="connsiteY2" fmla="*/ 961681 h 1351176"/>
              <a:gd name="connsiteX3" fmla="*/ 9830230 w 10866513"/>
              <a:gd name="connsiteY3" fmla="*/ 638296 h 1351176"/>
              <a:gd name="connsiteX4" fmla="*/ 10075557 w 10866513"/>
              <a:gd name="connsiteY4" fmla="*/ 136491 h 1351176"/>
              <a:gd name="connsiteX5" fmla="*/ 10220523 w 10866513"/>
              <a:gd name="connsiteY5" fmla="*/ 1184706 h 1351176"/>
              <a:gd name="connsiteX6" fmla="*/ 1054221 w 10866513"/>
              <a:gd name="connsiteY6" fmla="*/ 1229310 h 1351176"/>
              <a:gd name="connsiteX7" fmla="*/ 1043600 w 10866513"/>
              <a:gd name="connsiteY7" fmla="*/ 11969 h 1351176"/>
              <a:gd name="connsiteX0" fmla="*/ 888580 w 10711493"/>
              <a:gd name="connsiteY0" fmla="*/ 68494 h 1407701"/>
              <a:gd name="connsiteX1" fmla="*/ 5718386 w 10711493"/>
              <a:gd name="connsiteY1" fmla="*/ 245321 h 1407701"/>
              <a:gd name="connsiteX2" fmla="*/ 8883474 w 10711493"/>
              <a:gd name="connsiteY2" fmla="*/ 1018206 h 1407701"/>
              <a:gd name="connsiteX3" fmla="*/ 9675210 w 10711493"/>
              <a:gd name="connsiteY3" fmla="*/ 694821 h 1407701"/>
              <a:gd name="connsiteX4" fmla="*/ 9920537 w 10711493"/>
              <a:gd name="connsiteY4" fmla="*/ 193016 h 1407701"/>
              <a:gd name="connsiteX5" fmla="*/ 10065503 w 10711493"/>
              <a:gd name="connsiteY5" fmla="*/ 1241231 h 1407701"/>
              <a:gd name="connsiteX6" fmla="*/ 899201 w 10711493"/>
              <a:gd name="connsiteY6" fmla="*/ 1285835 h 1407701"/>
              <a:gd name="connsiteX7" fmla="*/ 888580 w 10711493"/>
              <a:gd name="connsiteY7" fmla="*/ 68494 h 1407701"/>
              <a:gd name="connsiteX0" fmla="*/ 906204 w 10696460"/>
              <a:gd name="connsiteY0" fmla="*/ 311962 h 1197831"/>
              <a:gd name="connsiteX1" fmla="*/ 5703353 w 10696460"/>
              <a:gd name="connsiteY1" fmla="*/ 64246 h 1197831"/>
              <a:gd name="connsiteX2" fmla="*/ 8868441 w 10696460"/>
              <a:gd name="connsiteY2" fmla="*/ 837131 h 1197831"/>
              <a:gd name="connsiteX3" fmla="*/ 9660177 w 10696460"/>
              <a:gd name="connsiteY3" fmla="*/ 513746 h 1197831"/>
              <a:gd name="connsiteX4" fmla="*/ 9905504 w 10696460"/>
              <a:gd name="connsiteY4" fmla="*/ 11941 h 1197831"/>
              <a:gd name="connsiteX5" fmla="*/ 10050470 w 10696460"/>
              <a:gd name="connsiteY5" fmla="*/ 1060156 h 1197831"/>
              <a:gd name="connsiteX6" fmla="*/ 884168 w 10696460"/>
              <a:gd name="connsiteY6" fmla="*/ 1104760 h 1197831"/>
              <a:gd name="connsiteX7" fmla="*/ 906204 w 10696460"/>
              <a:gd name="connsiteY7" fmla="*/ 311962 h 1197831"/>
              <a:gd name="connsiteX0" fmla="*/ 906766 w 10697022"/>
              <a:gd name="connsiteY0" fmla="*/ 311962 h 1197831"/>
              <a:gd name="connsiteX1" fmla="*/ 5714801 w 10697022"/>
              <a:gd name="connsiteY1" fmla="*/ 456131 h 1197831"/>
              <a:gd name="connsiteX2" fmla="*/ 8869003 w 10697022"/>
              <a:gd name="connsiteY2" fmla="*/ 837131 h 1197831"/>
              <a:gd name="connsiteX3" fmla="*/ 9660739 w 10697022"/>
              <a:gd name="connsiteY3" fmla="*/ 513746 h 1197831"/>
              <a:gd name="connsiteX4" fmla="*/ 9906066 w 10697022"/>
              <a:gd name="connsiteY4" fmla="*/ 11941 h 1197831"/>
              <a:gd name="connsiteX5" fmla="*/ 10051032 w 10697022"/>
              <a:gd name="connsiteY5" fmla="*/ 1060156 h 1197831"/>
              <a:gd name="connsiteX6" fmla="*/ 884730 w 10697022"/>
              <a:gd name="connsiteY6" fmla="*/ 1104760 h 1197831"/>
              <a:gd name="connsiteX7" fmla="*/ 906766 w 10697022"/>
              <a:gd name="connsiteY7" fmla="*/ 311962 h 1197831"/>
              <a:gd name="connsiteX0" fmla="*/ 906766 w 10697022"/>
              <a:gd name="connsiteY0" fmla="*/ 301295 h 1187164"/>
              <a:gd name="connsiteX1" fmla="*/ 5714801 w 10697022"/>
              <a:gd name="connsiteY1" fmla="*/ 445464 h 1187164"/>
              <a:gd name="connsiteX2" fmla="*/ 8869003 w 10697022"/>
              <a:gd name="connsiteY2" fmla="*/ 826464 h 1187164"/>
              <a:gd name="connsiteX3" fmla="*/ 9906066 w 10697022"/>
              <a:gd name="connsiteY3" fmla="*/ 1274 h 1187164"/>
              <a:gd name="connsiteX4" fmla="*/ 10051032 w 10697022"/>
              <a:gd name="connsiteY4" fmla="*/ 1049489 h 1187164"/>
              <a:gd name="connsiteX5" fmla="*/ 884730 w 10697022"/>
              <a:gd name="connsiteY5" fmla="*/ 1094093 h 1187164"/>
              <a:gd name="connsiteX6" fmla="*/ 906766 w 10697022"/>
              <a:gd name="connsiteY6" fmla="*/ 301295 h 1187164"/>
              <a:gd name="connsiteX0" fmla="*/ 906766 w 10754100"/>
              <a:gd name="connsiteY0" fmla="*/ 35556 h 921425"/>
              <a:gd name="connsiteX1" fmla="*/ 5714801 w 10754100"/>
              <a:gd name="connsiteY1" fmla="*/ 179725 h 921425"/>
              <a:gd name="connsiteX2" fmla="*/ 8869003 w 10754100"/>
              <a:gd name="connsiteY2" fmla="*/ 560725 h 921425"/>
              <a:gd name="connsiteX3" fmla="*/ 10123780 w 10754100"/>
              <a:gd name="connsiteY3" fmla="*/ 170964 h 921425"/>
              <a:gd name="connsiteX4" fmla="*/ 10051032 w 10754100"/>
              <a:gd name="connsiteY4" fmla="*/ 783750 h 921425"/>
              <a:gd name="connsiteX5" fmla="*/ 884730 w 10754100"/>
              <a:gd name="connsiteY5" fmla="*/ 828354 h 921425"/>
              <a:gd name="connsiteX6" fmla="*/ 906766 w 10754100"/>
              <a:gd name="connsiteY6" fmla="*/ 35556 h 921425"/>
              <a:gd name="connsiteX0" fmla="*/ 875803 w 10723137"/>
              <a:gd name="connsiteY0" fmla="*/ 112544 h 998413"/>
              <a:gd name="connsiteX1" fmla="*/ 5074238 w 10723137"/>
              <a:gd name="connsiteY1" fmla="*/ 60770 h 998413"/>
              <a:gd name="connsiteX2" fmla="*/ 8838040 w 10723137"/>
              <a:gd name="connsiteY2" fmla="*/ 637713 h 998413"/>
              <a:gd name="connsiteX3" fmla="*/ 10092817 w 10723137"/>
              <a:gd name="connsiteY3" fmla="*/ 247952 h 998413"/>
              <a:gd name="connsiteX4" fmla="*/ 10020069 w 10723137"/>
              <a:gd name="connsiteY4" fmla="*/ 860738 h 998413"/>
              <a:gd name="connsiteX5" fmla="*/ 853767 w 10723137"/>
              <a:gd name="connsiteY5" fmla="*/ 905342 h 998413"/>
              <a:gd name="connsiteX6" fmla="*/ 875803 w 10723137"/>
              <a:gd name="connsiteY6" fmla="*/ 112544 h 998413"/>
              <a:gd name="connsiteX0" fmla="*/ 875803 w 10723137"/>
              <a:gd name="connsiteY0" fmla="*/ 307686 h 1193555"/>
              <a:gd name="connsiteX1" fmla="*/ 5074238 w 10723137"/>
              <a:gd name="connsiteY1" fmla="*/ 255912 h 1193555"/>
              <a:gd name="connsiteX2" fmla="*/ 8838040 w 10723137"/>
              <a:gd name="connsiteY2" fmla="*/ 832855 h 1193555"/>
              <a:gd name="connsiteX3" fmla="*/ 10092817 w 10723137"/>
              <a:gd name="connsiteY3" fmla="*/ 443094 h 1193555"/>
              <a:gd name="connsiteX4" fmla="*/ 10020069 w 10723137"/>
              <a:gd name="connsiteY4" fmla="*/ 1055880 h 1193555"/>
              <a:gd name="connsiteX5" fmla="*/ 853767 w 10723137"/>
              <a:gd name="connsiteY5" fmla="*/ 1100484 h 1193555"/>
              <a:gd name="connsiteX6" fmla="*/ 875803 w 10723137"/>
              <a:gd name="connsiteY6" fmla="*/ 307686 h 1193555"/>
              <a:gd name="connsiteX0" fmla="*/ 875803 w 10112544"/>
              <a:gd name="connsiteY0" fmla="*/ 307686 h 1193555"/>
              <a:gd name="connsiteX1" fmla="*/ 5074238 w 10112544"/>
              <a:gd name="connsiteY1" fmla="*/ 255912 h 1193555"/>
              <a:gd name="connsiteX2" fmla="*/ 8838040 w 10112544"/>
              <a:gd name="connsiteY2" fmla="*/ 832855 h 1193555"/>
              <a:gd name="connsiteX3" fmla="*/ 10092817 w 10112544"/>
              <a:gd name="connsiteY3" fmla="*/ 443094 h 1193555"/>
              <a:gd name="connsiteX4" fmla="*/ 10020069 w 10112544"/>
              <a:gd name="connsiteY4" fmla="*/ 1055880 h 1193555"/>
              <a:gd name="connsiteX5" fmla="*/ 853767 w 10112544"/>
              <a:gd name="connsiteY5" fmla="*/ 1100484 h 1193555"/>
              <a:gd name="connsiteX6" fmla="*/ 875803 w 10112544"/>
              <a:gd name="connsiteY6" fmla="*/ 307686 h 1193555"/>
              <a:gd name="connsiteX0" fmla="*/ 875803 w 10076018"/>
              <a:gd name="connsiteY0" fmla="*/ 307686 h 1193555"/>
              <a:gd name="connsiteX1" fmla="*/ 5074238 w 10076018"/>
              <a:gd name="connsiteY1" fmla="*/ 255912 h 1193555"/>
              <a:gd name="connsiteX2" fmla="*/ 8838040 w 10076018"/>
              <a:gd name="connsiteY2" fmla="*/ 832855 h 1193555"/>
              <a:gd name="connsiteX3" fmla="*/ 10049274 w 10076018"/>
              <a:gd name="connsiteY3" fmla="*/ 464866 h 1193555"/>
              <a:gd name="connsiteX4" fmla="*/ 10020069 w 10076018"/>
              <a:gd name="connsiteY4" fmla="*/ 1055880 h 1193555"/>
              <a:gd name="connsiteX5" fmla="*/ 853767 w 10076018"/>
              <a:gd name="connsiteY5" fmla="*/ 1100484 h 1193555"/>
              <a:gd name="connsiteX6" fmla="*/ 875803 w 10076018"/>
              <a:gd name="connsiteY6" fmla="*/ 307686 h 1193555"/>
              <a:gd name="connsiteX0" fmla="*/ 875803 w 10049504"/>
              <a:gd name="connsiteY0" fmla="*/ 307686 h 1193555"/>
              <a:gd name="connsiteX1" fmla="*/ 5074238 w 10049504"/>
              <a:gd name="connsiteY1" fmla="*/ 255912 h 1193555"/>
              <a:gd name="connsiteX2" fmla="*/ 8838040 w 10049504"/>
              <a:gd name="connsiteY2" fmla="*/ 832855 h 1193555"/>
              <a:gd name="connsiteX3" fmla="*/ 10049274 w 10049504"/>
              <a:gd name="connsiteY3" fmla="*/ 464866 h 1193555"/>
              <a:gd name="connsiteX4" fmla="*/ 10020069 w 10049504"/>
              <a:gd name="connsiteY4" fmla="*/ 1055880 h 1193555"/>
              <a:gd name="connsiteX5" fmla="*/ 853767 w 10049504"/>
              <a:gd name="connsiteY5" fmla="*/ 1100484 h 1193555"/>
              <a:gd name="connsiteX6" fmla="*/ 875803 w 10049504"/>
              <a:gd name="connsiteY6" fmla="*/ 307686 h 1193555"/>
              <a:gd name="connsiteX0" fmla="*/ 875803 w 10021299"/>
              <a:gd name="connsiteY0" fmla="*/ 307686 h 1193555"/>
              <a:gd name="connsiteX1" fmla="*/ 5074238 w 10021299"/>
              <a:gd name="connsiteY1" fmla="*/ 255912 h 1193555"/>
              <a:gd name="connsiteX2" fmla="*/ 8838040 w 10021299"/>
              <a:gd name="connsiteY2" fmla="*/ 832855 h 1193555"/>
              <a:gd name="connsiteX3" fmla="*/ 9744474 w 10021299"/>
              <a:gd name="connsiteY3" fmla="*/ 356009 h 1193555"/>
              <a:gd name="connsiteX4" fmla="*/ 10020069 w 10021299"/>
              <a:gd name="connsiteY4" fmla="*/ 1055880 h 1193555"/>
              <a:gd name="connsiteX5" fmla="*/ 853767 w 10021299"/>
              <a:gd name="connsiteY5" fmla="*/ 1100484 h 1193555"/>
              <a:gd name="connsiteX6" fmla="*/ 875803 w 10021299"/>
              <a:gd name="connsiteY6" fmla="*/ 307686 h 1193555"/>
              <a:gd name="connsiteX0" fmla="*/ 875803 w 10027710"/>
              <a:gd name="connsiteY0" fmla="*/ 307686 h 1193555"/>
              <a:gd name="connsiteX1" fmla="*/ 5074238 w 10027710"/>
              <a:gd name="connsiteY1" fmla="*/ 255912 h 1193555"/>
              <a:gd name="connsiteX2" fmla="*/ 8838040 w 10027710"/>
              <a:gd name="connsiteY2" fmla="*/ 832855 h 1193555"/>
              <a:gd name="connsiteX3" fmla="*/ 10016617 w 10027710"/>
              <a:gd name="connsiteY3" fmla="*/ 410438 h 1193555"/>
              <a:gd name="connsiteX4" fmla="*/ 10020069 w 10027710"/>
              <a:gd name="connsiteY4" fmla="*/ 1055880 h 1193555"/>
              <a:gd name="connsiteX5" fmla="*/ 853767 w 10027710"/>
              <a:gd name="connsiteY5" fmla="*/ 1100484 h 1193555"/>
              <a:gd name="connsiteX6" fmla="*/ 875803 w 10027710"/>
              <a:gd name="connsiteY6" fmla="*/ 307686 h 1193555"/>
              <a:gd name="connsiteX0" fmla="*/ 323507 w 9475414"/>
              <a:gd name="connsiteY0" fmla="*/ 307686 h 1148586"/>
              <a:gd name="connsiteX1" fmla="*/ 4521942 w 9475414"/>
              <a:gd name="connsiteY1" fmla="*/ 255912 h 1148586"/>
              <a:gd name="connsiteX2" fmla="*/ 8285744 w 9475414"/>
              <a:gd name="connsiteY2" fmla="*/ 832855 h 1148586"/>
              <a:gd name="connsiteX3" fmla="*/ 9464321 w 9475414"/>
              <a:gd name="connsiteY3" fmla="*/ 410438 h 1148586"/>
              <a:gd name="connsiteX4" fmla="*/ 9467773 w 9475414"/>
              <a:gd name="connsiteY4" fmla="*/ 1055880 h 1148586"/>
              <a:gd name="connsiteX5" fmla="*/ 301471 w 9475414"/>
              <a:gd name="connsiteY5" fmla="*/ 1100484 h 1148586"/>
              <a:gd name="connsiteX6" fmla="*/ 323507 w 9475414"/>
              <a:gd name="connsiteY6" fmla="*/ 307686 h 1148586"/>
              <a:gd name="connsiteX0" fmla="*/ 319722 w 9471629"/>
              <a:gd name="connsiteY0" fmla="*/ 305044 h 1127981"/>
              <a:gd name="connsiteX1" fmla="*/ 4518157 w 9471629"/>
              <a:gd name="connsiteY1" fmla="*/ 253270 h 1127981"/>
              <a:gd name="connsiteX2" fmla="*/ 8281959 w 9471629"/>
              <a:gd name="connsiteY2" fmla="*/ 830213 h 1127981"/>
              <a:gd name="connsiteX3" fmla="*/ 9460536 w 9471629"/>
              <a:gd name="connsiteY3" fmla="*/ 407796 h 1127981"/>
              <a:gd name="connsiteX4" fmla="*/ 9463988 w 9471629"/>
              <a:gd name="connsiteY4" fmla="*/ 1053238 h 1127981"/>
              <a:gd name="connsiteX5" fmla="*/ 308572 w 9471629"/>
              <a:gd name="connsiteY5" fmla="*/ 1032527 h 1127981"/>
              <a:gd name="connsiteX6" fmla="*/ 319722 w 9471629"/>
              <a:gd name="connsiteY6" fmla="*/ 305044 h 1127981"/>
              <a:gd name="connsiteX0" fmla="*/ 192126 w 9344033"/>
              <a:gd name="connsiteY0" fmla="*/ 292794 h 1079434"/>
              <a:gd name="connsiteX1" fmla="*/ 4390561 w 9344033"/>
              <a:gd name="connsiteY1" fmla="*/ 241020 h 1079434"/>
              <a:gd name="connsiteX2" fmla="*/ 8154363 w 9344033"/>
              <a:gd name="connsiteY2" fmla="*/ 817963 h 1079434"/>
              <a:gd name="connsiteX3" fmla="*/ 9332940 w 9344033"/>
              <a:gd name="connsiteY3" fmla="*/ 395546 h 1079434"/>
              <a:gd name="connsiteX4" fmla="*/ 9336392 w 9344033"/>
              <a:gd name="connsiteY4" fmla="*/ 1040988 h 1079434"/>
              <a:gd name="connsiteX5" fmla="*/ 670833 w 9344033"/>
              <a:gd name="connsiteY5" fmla="*/ 704592 h 1079434"/>
              <a:gd name="connsiteX6" fmla="*/ 192126 w 9344033"/>
              <a:gd name="connsiteY6" fmla="*/ 292794 h 1079434"/>
              <a:gd name="connsiteX0" fmla="*/ 319721 w 9471628"/>
              <a:gd name="connsiteY0" fmla="*/ 307243 h 1144583"/>
              <a:gd name="connsiteX1" fmla="*/ 4518156 w 9471628"/>
              <a:gd name="connsiteY1" fmla="*/ 255469 h 1144583"/>
              <a:gd name="connsiteX2" fmla="*/ 8281958 w 9471628"/>
              <a:gd name="connsiteY2" fmla="*/ 832412 h 1144583"/>
              <a:gd name="connsiteX3" fmla="*/ 9460535 w 9471628"/>
              <a:gd name="connsiteY3" fmla="*/ 409995 h 1144583"/>
              <a:gd name="connsiteX4" fmla="*/ 9463987 w 9471628"/>
              <a:gd name="connsiteY4" fmla="*/ 1055437 h 1144583"/>
              <a:gd name="connsiteX5" fmla="*/ 308571 w 9471628"/>
              <a:gd name="connsiteY5" fmla="*/ 1089156 h 1144583"/>
              <a:gd name="connsiteX6" fmla="*/ 319721 w 9471628"/>
              <a:gd name="connsiteY6" fmla="*/ 307243 h 1144583"/>
              <a:gd name="connsiteX0" fmla="*/ 871500 w 10123892"/>
              <a:gd name="connsiteY0" fmla="*/ 307243 h 1199875"/>
              <a:gd name="connsiteX1" fmla="*/ 5069935 w 10123892"/>
              <a:gd name="connsiteY1" fmla="*/ 255469 h 1199875"/>
              <a:gd name="connsiteX2" fmla="*/ 8833737 w 10123892"/>
              <a:gd name="connsiteY2" fmla="*/ 832412 h 1199875"/>
              <a:gd name="connsiteX3" fmla="*/ 10012314 w 10123892"/>
              <a:gd name="connsiteY3" fmla="*/ 409995 h 1199875"/>
              <a:gd name="connsiteX4" fmla="*/ 10059309 w 10123892"/>
              <a:gd name="connsiteY4" fmla="*/ 1077209 h 1199875"/>
              <a:gd name="connsiteX5" fmla="*/ 860350 w 10123892"/>
              <a:gd name="connsiteY5" fmla="*/ 1089156 h 1199875"/>
              <a:gd name="connsiteX6" fmla="*/ 871500 w 10123892"/>
              <a:gd name="connsiteY6" fmla="*/ 307243 h 1199875"/>
              <a:gd name="connsiteX0" fmla="*/ 871500 w 10123892"/>
              <a:gd name="connsiteY0" fmla="*/ 307243 h 1138588"/>
              <a:gd name="connsiteX1" fmla="*/ 5069935 w 10123892"/>
              <a:gd name="connsiteY1" fmla="*/ 255469 h 1138588"/>
              <a:gd name="connsiteX2" fmla="*/ 8833737 w 10123892"/>
              <a:gd name="connsiteY2" fmla="*/ 832412 h 1138588"/>
              <a:gd name="connsiteX3" fmla="*/ 10012314 w 10123892"/>
              <a:gd name="connsiteY3" fmla="*/ 409995 h 1138588"/>
              <a:gd name="connsiteX4" fmla="*/ 10059309 w 10123892"/>
              <a:gd name="connsiteY4" fmla="*/ 1077209 h 1138588"/>
              <a:gd name="connsiteX5" fmla="*/ 860350 w 10123892"/>
              <a:gd name="connsiteY5" fmla="*/ 1089156 h 1138588"/>
              <a:gd name="connsiteX6" fmla="*/ 871500 w 10123892"/>
              <a:gd name="connsiteY6" fmla="*/ 307243 h 1138588"/>
              <a:gd name="connsiteX0" fmla="*/ 882349 w 10233462"/>
              <a:gd name="connsiteY0" fmla="*/ 307243 h 1135730"/>
              <a:gd name="connsiteX1" fmla="*/ 5080784 w 10233462"/>
              <a:gd name="connsiteY1" fmla="*/ 255469 h 1135730"/>
              <a:gd name="connsiteX2" fmla="*/ 8844586 w 10233462"/>
              <a:gd name="connsiteY2" fmla="*/ 832412 h 1135730"/>
              <a:gd name="connsiteX3" fmla="*/ 10023163 w 10233462"/>
              <a:gd name="connsiteY3" fmla="*/ 409995 h 1135730"/>
              <a:gd name="connsiteX4" fmla="*/ 10222558 w 10233462"/>
              <a:gd name="connsiteY4" fmla="*/ 1066323 h 1135730"/>
              <a:gd name="connsiteX5" fmla="*/ 871199 w 10233462"/>
              <a:gd name="connsiteY5" fmla="*/ 1089156 h 1135730"/>
              <a:gd name="connsiteX6" fmla="*/ 882349 w 10233462"/>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72976 w 10213327"/>
              <a:gd name="connsiteY0" fmla="*/ 307243 h 1144580"/>
              <a:gd name="connsiteX1" fmla="*/ 5071411 w 10213327"/>
              <a:gd name="connsiteY1" fmla="*/ 255469 h 1144580"/>
              <a:gd name="connsiteX2" fmla="*/ 8835213 w 10213327"/>
              <a:gd name="connsiteY2" fmla="*/ 832412 h 1144580"/>
              <a:gd name="connsiteX3" fmla="*/ 10013790 w 10213327"/>
              <a:gd name="connsiteY3" fmla="*/ 409995 h 1144580"/>
              <a:gd name="connsiteX4" fmla="*/ 10213185 w 10213327"/>
              <a:gd name="connsiteY4" fmla="*/ 1066323 h 1144580"/>
              <a:gd name="connsiteX5" fmla="*/ 861826 w 10213327"/>
              <a:gd name="connsiteY5" fmla="*/ 1089156 h 1144580"/>
              <a:gd name="connsiteX6" fmla="*/ 872976 w 10213327"/>
              <a:gd name="connsiteY6" fmla="*/ 307243 h 1144580"/>
              <a:gd name="connsiteX0" fmla="*/ 882350 w 10222728"/>
              <a:gd name="connsiteY0" fmla="*/ 307243 h 1144948"/>
              <a:gd name="connsiteX1" fmla="*/ 5080785 w 10222728"/>
              <a:gd name="connsiteY1" fmla="*/ 255469 h 1144948"/>
              <a:gd name="connsiteX2" fmla="*/ 8844587 w 10222728"/>
              <a:gd name="connsiteY2" fmla="*/ 832412 h 1144948"/>
              <a:gd name="connsiteX3" fmla="*/ 10023164 w 10222728"/>
              <a:gd name="connsiteY3" fmla="*/ 409995 h 1144948"/>
              <a:gd name="connsiteX4" fmla="*/ 10222559 w 10222728"/>
              <a:gd name="connsiteY4" fmla="*/ 1098980 h 1144948"/>
              <a:gd name="connsiteX5" fmla="*/ 871200 w 10222728"/>
              <a:gd name="connsiteY5" fmla="*/ 1089156 h 1144948"/>
              <a:gd name="connsiteX6" fmla="*/ 882350 w 10222728"/>
              <a:gd name="connsiteY6" fmla="*/ 307243 h 1144948"/>
              <a:gd name="connsiteX0" fmla="*/ 953539 w 10293917"/>
              <a:gd name="connsiteY0" fmla="*/ 236011 h 1073716"/>
              <a:gd name="connsiteX1" fmla="*/ 6523574 w 10293917"/>
              <a:gd name="connsiteY1" fmla="*/ 282208 h 1073716"/>
              <a:gd name="connsiteX2" fmla="*/ 8915776 w 10293917"/>
              <a:gd name="connsiteY2" fmla="*/ 761180 h 1073716"/>
              <a:gd name="connsiteX3" fmla="*/ 10094353 w 10293917"/>
              <a:gd name="connsiteY3" fmla="*/ 338763 h 1073716"/>
              <a:gd name="connsiteX4" fmla="*/ 10293748 w 10293917"/>
              <a:gd name="connsiteY4" fmla="*/ 1027748 h 1073716"/>
              <a:gd name="connsiteX5" fmla="*/ 942389 w 10293917"/>
              <a:gd name="connsiteY5" fmla="*/ 1017924 h 1073716"/>
              <a:gd name="connsiteX6" fmla="*/ 953539 w 10293917"/>
              <a:gd name="connsiteY6" fmla="*/ 236011 h 1073716"/>
              <a:gd name="connsiteX0" fmla="*/ 953539 w 10293917"/>
              <a:gd name="connsiteY0" fmla="*/ 161599 h 999304"/>
              <a:gd name="connsiteX1" fmla="*/ 6523574 w 10293917"/>
              <a:gd name="connsiteY1" fmla="*/ 207796 h 999304"/>
              <a:gd name="connsiteX2" fmla="*/ 8915776 w 10293917"/>
              <a:gd name="connsiteY2" fmla="*/ 686768 h 999304"/>
              <a:gd name="connsiteX3" fmla="*/ 10094353 w 10293917"/>
              <a:gd name="connsiteY3" fmla="*/ 264351 h 999304"/>
              <a:gd name="connsiteX4" fmla="*/ 10293748 w 10293917"/>
              <a:gd name="connsiteY4" fmla="*/ 953336 h 999304"/>
              <a:gd name="connsiteX5" fmla="*/ 942389 w 10293917"/>
              <a:gd name="connsiteY5" fmla="*/ 943512 h 999304"/>
              <a:gd name="connsiteX6" fmla="*/ 953539 w 10293917"/>
              <a:gd name="connsiteY6" fmla="*/ 161599 h 999304"/>
              <a:gd name="connsiteX0" fmla="*/ 953539 w 10293917"/>
              <a:gd name="connsiteY0" fmla="*/ 193847 h 1031552"/>
              <a:gd name="connsiteX1" fmla="*/ 6523574 w 10293917"/>
              <a:gd name="connsiteY1" fmla="*/ 240044 h 1031552"/>
              <a:gd name="connsiteX2" fmla="*/ 8915776 w 10293917"/>
              <a:gd name="connsiteY2" fmla="*/ 719016 h 1031552"/>
              <a:gd name="connsiteX3" fmla="*/ 10094353 w 10293917"/>
              <a:gd name="connsiteY3" fmla="*/ 296599 h 1031552"/>
              <a:gd name="connsiteX4" fmla="*/ 10293748 w 10293917"/>
              <a:gd name="connsiteY4" fmla="*/ 985584 h 1031552"/>
              <a:gd name="connsiteX5" fmla="*/ 942389 w 10293917"/>
              <a:gd name="connsiteY5" fmla="*/ 975760 h 1031552"/>
              <a:gd name="connsiteX6" fmla="*/ 953539 w 10293917"/>
              <a:gd name="connsiteY6" fmla="*/ 193847 h 1031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899352 w 10239730"/>
              <a:gd name="connsiteY0" fmla="*/ 81761 h 919466"/>
              <a:gd name="connsiteX1" fmla="*/ 5435244 w 10239730"/>
              <a:gd name="connsiteY1" fmla="*/ 84415 h 919466"/>
              <a:gd name="connsiteX2" fmla="*/ 9057532 w 10239730"/>
              <a:gd name="connsiteY2" fmla="*/ 617816 h 919466"/>
              <a:gd name="connsiteX3" fmla="*/ 10040166 w 10239730"/>
              <a:gd name="connsiteY3" fmla="*/ 184513 h 919466"/>
              <a:gd name="connsiteX4" fmla="*/ 10239561 w 10239730"/>
              <a:gd name="connsiteY4" fmla="*/ 873498 h 919466"/>
              <a:gd name="connsiteX5" fmla="*/ 888202 w 10239730"/>
              <a:gd name="connsiteY5" fmla="*/ 863674 h 919466"/>
              <a:gd name="connsiteX6" fmla="*/ 899352 w 10239730"/>
              <a:gd name="connsiteY6" fmla="*/ 81761 h 919466"/>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59422 h 997127"/>
              <a:gd name="connsiteX1" fmla="*/ 5503888 w 10243060"/>
              <a:gd name="connsiteY1" fmla="*/ 96762 h 997127"/>
              <a:gd name="connsiteX2" fmla="*/ 9060862 w 10243060"/>
              <a:gd name="connsiteY2" fmla="*/ 695477 h 997127"/>
              <a:gd name="connsiteX3" fmla="*/ 10043496 w 10243060"/>
              <a:gd name="connsiteY3" fmla="*/ 262174 h 997127"/>
              <a:gd name="connsiteX4" fmla="*/ 10242891 w 10243060"/>
              <a:gd name="connsiteY4" fmla="*/ 951159 h 997127"/>
              <a:gd name="connsiteX5" fmla="*/ 891532 w 10243060"/>
              <a:gd name="connsiteY5" fmla="*/ 941335 h 997127"/>
              <a:gd name="connsiteX6" fmla="*/ 902682 w 10243060"/>
              <a:gd name="connsiteY6" fmla="*/ 159422 h 997127"/>
              <a:gd name="connsiteX0" fmla="*/ 902682 w 10243060"/>
              <a:gd name="connsiteY0" fmla="*/ 167436 h 1005141"/>
              <a:gd name="connsiteX1" fmla="*/ 5503888 w 10243060"/>
              <a:gd name="connsiteY1" fmla="*/ 104776 h 1005141"/>
              <a:gd name="connsiteX2" fmla="*/ 9060862 w 10243060"/>
              <a:gd name="connsiteY2" fmla="*/ 703491 h 1005141"/>
              <a:gd name="connsiteX3" fmla="*/ 10043496 w 10243060"/>
              <a:gd name="connsiteY3" fmla="*/ 270188 h 1005141"/>
              <a:gd name="connsiteX4" fmla="*/ 10242891 w 10243060"/>
              <a:gd name="connsiteY4" fmla="*/ 959173 h 1005141"/>
              <a:gd name="connsiteX5" fmla="*/ 891532 w 10243060"/>
              <a:gd name="connsiteY5" fmla="*/ 949349 h 1005141"/>
              <a:gd name="connsiteX6" fmla="*/ 902682 w 10243060"/>
              <a:gd name="connsiteY6" fmla="*/ 167436 h 1005141"/>
              <a:gd name="connsiteX0" fmla="*/ 874657 w 10215035"/>
              <a:gd name="connsiteY0" fmla="*/ 187740 h 1025445"/>
              <a:gd name="connsiteX1" fmla="*/ 4918079 w 10215035"/>
              <a:gd name="connsiteY1" fmla="*/ 97648 h 1025445"/>
              <a:gd name="connsiteX2" fmla="*/ 9032837 w 10215035"/>
              <a:gd name="connsiteY2" fmla="*/ 723795 h 1025445"/>
              <a:gd name="connsiteX3" fmla="*/ 10015471 w 10215035"/>
              <a:gd name="connsiteY3" fmla="*/ 290492 h 1025445"/>
              <a:gd name="connsiteX4" fmla="*/ 10214866 w 10215035"/>
              <a:gd name="connsiteY4" fmla="*/ 979477 h 1025445"/>
              <a:gd name="connsiteX5" fmla="*/ 863507 w 10215035"/>
              <a:gd name="connsiteY5" fmla="*/ 969653 h 1025445"/>
              <a:gd name="connsiteX6" fmla="*/ 874657 w 10215035"/>
              <a:gd name="connsiteY6" fmla="*/ 187740 h 1025445"/>
              <a:gd name="connsiteX0" fmla="*/ 868807 w 10209185"/>
              <a:gd name="connsiteY0" fmla="*/ 180876 h 1018581"/>
              <a:gd name="connsiteX1" fmla="*/ 4793357 w 10209185"/>
              <a:gd name="connsiteY1" fmla="*/ 99928 h 1018581"/>
              <a:gd name="connsiteX2" fmla="*/ 9026987 w 10209185"/>
              <a:gd name="connsiteY2" fmla="*/ 716931 h 1018581"/>
              <a:gd name="connsiteX3" fmla="*/ 10009621 w 10209185"/>
              <a:gd name="connsiteY3" fmla="*/ 283628 h 1018581"/>
              <a:gd name="connsiteX4" fmla="*/ 10209016 w 10209185"/>
              <a:gd name="connsiteY4" fmla="*/ 972613 h 1018581"/>
              <a:gd name="connsiteX5" fmla="*/ 857657 w 10209185"/>
              <a:gd name="connsiteY5" fmla="*/ 962789 h 1018581"/>
              <a:gd name="connsiteX6" fmla="*/ 868807 w 10209185"/>
              <a:gd name="connsiteY6" fmla="*/ 180876 h 1018581"/>
              <a:gd name="connsiteX0" fmla="*/ 888465 w 10228844"/>
              <a:gd name="connsiteY0" fmla="*/ 180876 h 986176"/>
              <a:gd name="connsiteX1" fmla="*/ 4813015 w 10228844"/>
              <a:gd name="connsiteY1" fmla="*/ 99928 h 986176"/>
              <a:gd name="connsiteX2" fmla="*/ 9046645 w 10228844"/>
              <a:gd name="connsiteY2" fmla="*/ 716931 h 986176"/>
              <a:gd name="connsiteX3" fmla="*/ 10029279 w 10228844"/>
              <a:gd name="connsiteY3" fmla="*/ 283628 h 986176"/>
              <a:gd name="connsiteX4" fmla="*/ 10228674 w 10228844"/>
              <a:gd name="connsiteY4" fmla="*/ 972613 h 986176"/>
              <a:gd name="connsiteX5" fmla="*/ 877315 w 10228844"/>
              <a:gd name="connsiteY5" fmla="*/ 962789 h 986176"/>
              <a:gd name="connsiteX6" fmla="*/ 888465 w 10228844"/>
              <a:gd name="connsiteY6" fmla="*/ 180876 h 986176"/>
              <a:gd name="connsiteX0" fmla="*/ 909299 w 10249678"/>
              <a:gd name="connsiteY0" fmla="*/ 173716 h 979016"/>
              <a:gd name="connsiteX1" fmla="*/ 5256234 w 10249678"/>
              <a:gd name="connsiteY1" fmla="*/ 102444 h 979016"/>
              <a:gd name="connsiteX2" fmla="*/ 9067479 w 10249678"/>
              <a:gd name="connsiteY2" fmla="*/ 709771 h 979016"/>
              <a:gd name="connsiteX3" fmla="*/ 10050113 w 10249678"/>
              <a:gd name="connsiteY3" fmla="*/ 276468 h 979016"/>
              <a:gd name="connsiteX4" fmla="*/ 10249508 w 10249678"/>
              <a:gd name="connsiteY4" fmla="*/ 965453 h 979016"/>
              <a:gd name="connsiteX5" fmla="*/ 898149 w 10249678"/>
              <a:gd name="connsiteY5" fmla="*/ 955629 h 979016"/>
              <a:gd name="connsiteX6" fmla="*/ 909299 w 10249678"/>
              <a:gd name="connsiteY6" fmla="*/ 173716 h 9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678" h="979016">
                <a:moveTo>
                  <a:pt x="909299" y="173716"/>
                </a:moveTo>
                <a:cubicBezTo>
                  <a:pt x="1635647" y="31519"/>
                  <a:pt x="3027857" y="-96626"/>
                  <a:pt x="5256234" y="102444"/>
                </a:cubicBezTo>
                <a:cubicBezTo>
                  <a:pt x="7484611" y="301514"/>
                  <a:pt x="8268499" y="680767"/>
                  <a:pt x="9067479" y="709771"/>
                </a:cubicBezTo>
                <a:cubicBezTo>
                  <a:pt x="9866459" y="738775"/>
                  <a:pt x="9853108" y="233854"/>
                  <a:pt x="10050113" y="276468"/>
                </a:cubicBezTo>
                <a:cubicBezTo>
                  <a:pt x="10247118" y="319082"/>
                  <a:pt x="10228417" y="977789"/>
                  <a:pt x="10249508" y="965453"/>
                </a:cubicBezTo>
                <a:cubicBezTo>
                  <a:pt x="10291724" y="940761"/>
                  <a:pt x="2500571" y="1014433"/>
                  <a:pt x="898149" y="955629"/>
                </a:cubicBezTo>
                <a:cubicBezTo>
                  <a:pt x="-704273" y="896825"/>
                  <a:pt x="182952" y="315914"/>
                  <a:pt x="909299" y="173716"/>
                </a:cubicBezTo>
                <a:close/>
              </a:path>
            </a:pathLst>
          </a:custGeom>
          <a:gradFill flip="none" rotWithShape="1">
            <a:gsLst>
              <a:gs pos="0">
                <a:schemeClr val="accent1">
                  <a:lumMod val="40000"/>
                  <a:lumOff val="60000"/>
                </a:schemeClr>
              </a:gs>
              <a:gs pos="46000">
                <a:schemeClr val="accent1">
                  <a:lumMod val="95000"/>
                  <a:lumOff val="5000"/>
                </a:schemeClr>
              </a:gs>
              <a:gs pos="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F90C0029-5F18-214E-8000-215F68347A8A}"/>
              </a:ext>
            </a:extLst>
          </p:cNvPr>
          <p:cNvSpPr>
            <a:spLocks noGrp="1"/>
          </p:cNvSpPr>
          <p:nvPr>
            <p:ph type="title"/>
          </p:nvPr>
        </p:nvSpPr>
        <p:spPr>
          <a:xfrm>
            <a:off x="4016831" y="617383"/>
            <a:ext cx="8592277" cy="1188000"/>
          </a:xfrm>
          <a:prstGeom prst="rect">
            <a:avLst/>
          </a:prstGeom>
          <a:noFill/>
        </p:spPr>
        <p:txBody>
          <a:bodyPr/>
          <a:lstStyle>
            <a:lvl1pPr>
              <a:defRPr>
                <a:latin typeface="Arial" charset="0"/>
                <a:ea typeface="Arial" charset="0"/>
                <a:cs typeface="Arial" charset="0"/>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D7F6D867-8C95-054B-B1A5-7AD011B9AD55}"/>
              </a:ext>
            </a:extLst>
          </p:cNvPr>
          <p:cNvSpPr>
            <a:spLocks noGrp="1"/>
          </p:cNvSpPr>
          <p:nvPr>
            <p:ph idx="1"/>
          </p:nvPr>
        </p:nvSpPr>
        <p:spPr>
          <a:xfrm>
            <a:off x="480000" y="1548000"/>
            <a:ext cx="11280629" cy="4905336"/>
          </a:xfrm>
        </p:spPr>
        <p:txBody>
          <a:bodyPr/>
          <a:lstStyle>
            <a:lvl1pPr marL="457166" indent="-457166">
              <a:buClr>
                <a:schemeClr val="accent2"/>
              </a:buClr>
              <a:buFont typeface="Wingdings" panose="05000000000000000000" pitchFamily="2" charset="2"/>
              <a:buChar char="§"/>
              <a:defRPr>
                <a:latin typeface="Arial" charset="0"/>
                <a:ea typeface="Arial" charset="0"/>
                <a:cs typeface="Arial" charset="0"/>
              </a:defRPr>
            </a:lvl1pPr>
            <a:lvl2pPr marL="990526" indent="-380973">
              <a:buClr>
                <a:schemeClr val="accent2"/>
              </a:buClr>
              <a:buFont typeface="Wingdings" panose="05000000000000000000" pitchFamily="2" charset="2"/>
              <a:buChar char="§"/>
              <a:defRPr>
                <a:latin typeface="Arial" charset="0"/>
                <a:ea typeface="Arial" charset="0"/>
                <a:cs typeface="Arial" charset="0"/>
              </a:defRPr>
            </a:lvl2pPr>
            <a:lvl3pPr marL="1523885" indent="-304776">
              <a:buClr>
                <a:schemeClr val="accent2"/>
              </a:buClr>
              <a:buFont typeface="Wingdings" panose="05000000000000000000" pitchFamily="2" charset="2"/>
              <a:buChar char="§"/>
              <a:defRPr>
                <a:latin typeface="Arial" charset="0"/>
                <a:ea typeface="Arial" charset="0"/>
                <a:cs typeface="Arial" charset="0"/>
              </a:defRPr>
            </a:lvl3pPr>
            <a:lvl4pPr marL="2133440" indent="-304776">
              <a:buClr>
                <a:schemeClr val="accent2"/>
              </a:buClr>
              <a:buFont typeface="Wingdings" panose="05000000000000000000" pitchFamily="2" charset="2"/>
              <a:buChar char="§"/>
              <a:defRPr>
                <a:latin typeface="Arial" charset="0"/>
                <a:ea typeface="Arial" charset="0"/>
                <a:cs typeface="Arial" charset="0"/>
              </a:defRPr>
            </a:lvl4pPr>
            <a:lvl5pPr marL="2742994" indent="-304776">
              <a:buClr>
                <a:schemeClr val="accent2"/>
              </a:buClr>
              <a:buFont typeface="Wingdings" panose="05000000000000000000" pitchFamily="2" charset="2"/>
              <a:buChar cha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 up of a logo&#10;&#10;Description automatically generated">
            <a:extLst>
              <a:ext uri="{FF2B5EF4-FFF2-40B4-BE49-F238E27FC236}">
                <a16:creationId xmlns:a16="http://schemas.microsoft.com/office/drawing/2014/main" id="{928E893F-59CA-4E3B-9EC2-A8AA1DD3C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39" y="71905"/>
            <a:ext cx="2651775" cy="1090955"/>
          </a:xfrm>
          <a:prstGeom prst="rect">
            <a:avLst/>
          </a:prstGeom>
        </p:spPr>
      </p:pic>
    </p:spTree>
    <p:extLst>
      <p:ext uri="{BB962C8B-B14F-4D97-AF65-F5344CB8AC3E}">
        <p14:creationId xmlns:p14="http://schemas.microsoft.com/office/powerpoint/2010/main" val="289758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7B73B3-CBED-6143-B101-920EAB9C4092}"/>
              </a:ext>
            </a:extLst>
          </p:cNvPr>
          <p:cNvSpPr/>
          <p:nvPr userDrawn="1"/>
        </p:nvSpPr>
        <p:spPr>
          <a:xfrm flipH="1">
            <a:off x="-91178" y="808350"/>
            <a:ext cx="13853427" cy="709018"/>
          </a:xfrm>
          <a:custGeom>
            <a:avLst/>
            <a:gdLst>
              <a:gd name="connsiteX0" fmla="*/ 879926 w 10681067"/>
              <a:gd name="connsiteY0" fmla="*/ 725618 h 1170919"/>
              <a:gd name="connsiteX1" fmla="*/ 5306960 w 10681067"/>
              <a:gd name="connsiteY1" fmla="*/ 379930 h 1170919"/>
              <a:gd name="connsiteX2" fmla="*/ 8853048 w 10681067"/>
              <a:gd name="connsiteY2" fmla="*/ 837130 h 1170919"/>
              <a:gd name="connsiteX3" fmla="*/ 9644784 w 10681067"/>
              <a:gd name="connsiteY3" fmla="*/ 513745 h 1170919"/>
              <a:gd name="connsiteX4" fmla="*/ 9890111 w 10681067"/>
              <a:gd name="connsiteY4" fmla="*/ 11940 h 1170919"/>
              <a:gd name="connsiteX5" fmla="*/ 10035077 w 10681067"/>
              <a:gd name="connsiteY5" fmla="*/ 1060155 h 1170919"/>
              <a:gd name="connsiteX6" fmla="*/ 868775 w 10681067"/>
              <a:gd name="connsiteY6" fmla="*/ 1104759 h 1170919"/>
              <a:gd name="connsiteX7" fmla="*/ 879926 w 10681067"/>
              <a:gd name="connsiteY7" fmla="*/ 725618 h 1170919"/>
              <a:gd name="connsiteX0" fmla="*/ 874729 w 10686756"/>
              <a:gd name="connsiteY0" fmla="*/ 235761 h 1202865"/>
              <a:gd name="connsiteX1" fmla="*/ 5312649 w 10686756"/>
              <a:gd name="connsiteY1" fmla="*/ 379930 h 1202865"/>
              <a:gd name="connsiteX2" fmla="*/ 8858737 w 10686756"/>
              <a:gd name="connsiteY2" fmla="*/ 837130 h 1202865"/>
              <a:gd name="connsiteX3" fmla="*/ 9650473 w 10686756"/>
              <a:gd name="connsiteY3" fmla="*/ 513745 h 1202865"/>
              <a:gd name="connsiteX4" fmla="*/ 9895800 w 10686756"/>
              <a:gd name="connsiteY4" fmla="*/ 11940 h 1202865"/>
              <a:gd name="connsiteX5" fmla="*/ 10040766 w 10686756"/>
              <a:gd name="connsiteY5" fmla="*/ 1060155 h 1202865"/>
              <a:gd name="connsiteX6" fmla="*/ 874464 w 10686756"/>
              <a:gd name="connsiteY6" fmla="*/ 1104759 h 1202865"/>
              <a:gd name="connsiteX7" fmla="*/ 874729 w 10686756"/>
              <a:gd name="connsiteY7" fmla="*/ 235761 h 1202865"/>
              <a:gd name="connsiteX0" fmla="*/ 1048705 w 10860732"/>
              <a:gd name="connsiteY0" fmla="*/ 235761 h 1202865"/>
              <a:gd name="connsiteX1" fmla="*/ 5486625 w 10860732"/>
              <a:gd name="connsiteY1" fmla="*/ 379930 h 1202865"/>
              <a:gd name="connsiteX2" fmla="*/ 9032713 w 10860732"/>
              <a:gd name="connsiteY2" fmla="*/ 837130 h 1202865"/>
              <a:gd name="connsiteX3" fmla="*/ 9824449 w 10860732"/>
              <a:gd name="connsiteY3" fmla="*/ 513745 h 1202865"/>
              <a:gd name="connsiteX4" fmla="*/ 10069776 w 10860732"/>
              <a:gd name="connsiteY4" fmla="*/ 11940 h 1202865"/>
              <a:gd name="connsiteX5" fmla="*/ 10214742 w 10860732"/>
              <a:gd name="connsiteY5" fmla="*/ 1060155 h 1202865"/>
              <a:gd name="connsiteX6" fmla="*/ 1048440 w 10860732"/>
              <a:gd name="connsiteY6" fmla="*/ 1104759 h 1202865"/>
              <a:gd name="connsiteX7" fmla="*/ 1048705 w 10860732"/>
              <a:gd name="connsiteY7" fmla="*/ 235761 h 1202865"/>
              <a:gd name="connsiteX0" fmla="*/ 1043600 w 10866513"/>
              <a:gd name="connsiteY0" fmla="*/ 11969 h 1351176"/>
              <a:gd name="connsiteX1" fmla="*/ 5492406 w 10866513"/>
              <a:gd name="connsiteY1" fmla="*/ 504481 h 1351176"/>
              <a:gd name="connsiteX2" fmla="*/ 9038494 w 10866513"/>
              <a:gd name="connsiteY2" fmla="*/ 961681 h 1351176"/>
              <a:gd name="connsiteX3" fmla="*/ 9830230 w 10866513"/>
              <a:gd name="connsiteY3" fmla="*/ 638296 h 1351176"/>
              <a:gd name="connsiteX4" fmla="*/ 10075557 w 10866513"/>
              <a:gd name="connsiteY4" fmla="*/ 136491 h 1351176"/>
              <a:gd name="connsiteX5" fmla="*/ 10220523 w 10866513"/>
              <a:gd name="connsiteY5" fmla="*/ 1184706 h 1351176"/>
              <a:gd name="connsiteX6" fmla="*/ 1054221 w 10866513"/>
              <a:gd name="connsiteY6" fmla="*/ 1229310 h 1351176"/>
              <a:gd name="connsiteX7" fmla="*/ 1043600 w 10866513"/>
              <a:gd name="connsiteY7" fmla="*/ 11969 h 1351176"/>
              <a:gd name="connsiteX0" fmla="*/ 888580 w 10711493"/>
              <a:gd name="connsiteY0" fmla="*/ 68494 h 1407701"/>
              <a:gd name="connsiteX1" fmla="*/ 5718386 w 10711493"/>
              <a:gd name="connsiteY1" fmla="*/ 245321 h 1407701"/>
              <a:gd name="connsiteX2" fmla="*/ 8883474 w 10711493"/>
              <a:gd name="connsiteY2" fmla="*/ 1018206 h 1407701"/>
              <a:gd name="connsiteX3" fmla="*/ 9675210 w 10711493"/>
              <a:gd name="connsiteY3" fmla="*/ 694821 h 1407701"/>
              <a:gd name="connsiteX4" fmla="*/ 9920537 w 10711493"/>
              <a:gd name="connsiteY4" fmla="*/ 193016 h 1407701"/>
              <a:gd name="connsiteX5" fmla="*/ 10065503 w 10711493"/>
              <a:gd name="connsiteY5" fmla="*/ 1241231 h 1407701"/>
              <a:gd name="connsiteX6" fmla="*/ 899201 w 10711493"/>
              <a:gd name="connsiteY6" fmla="*/ 1285835 h 1407701"/>
              <a:gd name="connsiteX7" fmla="*/ 888580 w 10711493"/>
              <a:gd name="connsiteY7" fmla="*/ 68494 h 1407701"/>
              <a:gd name="connsiteX0" fmla="*/ 906204 w 10696460"/>
              <a:gd name="connsiteY0" fmla="*/ 311962 h 1197831"/>
              <a:gd name="connsiteX1" fmla="*/ 5703353 w 10696460"/>
              <a:gd name="connsiteY1" fmla="*/ 64246 h 1197831"/>
              <a:gd name="connsiteX2" fmla="*/ 8868441 w 10696460"/>
              <a:gd name="connsiteY2" fmla="*/ 837131 h 1197831"/>
              <a:gd name="connsiteX3" fmla="*/ 9660177 w 10696460"/>
              <a:gd name="connsiteY3" fmla="*/ 513746 h 1197831"/>
              <a:gd name="connsiteX4" fmla="*/ 9905504 w 10696460"/>
              <a:gd name="connsiteY4" fmla="*/ 11941 h 1197831"/>
              <a:gd name="connsiteX5" fmla="*/ 10050470 w 10696460"/>
              <a:gd name="connsiteY5" fmla="*/ 1060156 h 1197831"/>
              <a:gd name="connsiteX6" fmla="*/ 884168 w 10696460"/>
              <a:gd name="connsiteY6" fmla="*/ 1104760 h 1197831"/>
              <a:gd name="connsiteX7" fmla="*/ 906204 w 10696460"/>
              <a:gd name="connsiteY7" fmla="*/ 311962 h 1197831"/>
              <a:gd name="connsiteX0" fmla="*/ 906766 w 10697022"/>
              <a:gd name="connsiteY0" fmla="*/ 311962 h 1197831"/>
              <a:gd name="connsiteX1" fmla="*/ 5714801 w 10697022"/>
              <a:gd name="connsiteY1" fmla="*/ 456131 h 1197831"/>
              <a:gd name="connsiteX2" fmla="*/ 8869003 w 10697022"/>
              <a:gd name="connsiteY2" fmla="*/ 837131 h 1197831"/>
              <a:gd name="connsiteX3" fmla="*/ 9660739 w 10697022"/>
              <a:gd name="connsiteY3" fmla="*/ 513746 h 1197831"/>
              <a:gd name="connsiteX4" fmla="*/ 9906066 w 10697022"/>
              <a:gd name="connsiteY4" fmla="*/ 11941 h 1197831"/>
              <a:gd name="connsiteX5" fmla="*/ 10051032 w 10697022"/>
              <a:gd name="connsiteY5" fmla="*/ 1060156 h 1197831"/>
              <a:gd name="connsiteX6" fmla="*/ 884730 w 10697022"/>
              <a:gd name="connsiteY6" fmla="*/ 1104760 h 1197831"/>
              <a:gd name="connsiteX7" fmla="*/ 906766 w 10697022"/>
              <a:gd name="connsiteY7" fmla="*/ 311962 h 1197831"/>
              <a:gd name="connsiteX0" fmla="*/ 906766 w 10697022"/>
              <a:gd name="connsiteY0" fmla="*/ 301295 h 1187164"/>
              <a:gd name="connsiteX1" fmla="*/ 5714801 w 10697022"/>
              <a:gd name="connsiteY1" fmla="*/ 445464 h 1187164"/>
              <a:gd name="connsiteX2" fmla="*/ 8869003 w 10697022"/>
              <a:gd name="connsiteY2" fmla="*/ 826464 h 1187164"/>
              <a:gd name="connsiteX3" fmla="*/ 9906066 w 10697022"/>
              <a:gd name="connsiteY3" fmla="*/ 1274 h 1187164"/>
              <a:gd name="connsiteX4" fmla="*/ 10051032 w 10697022"/>
              <a:gd name="connsiteY4" fmla="*/ 1049489 h 1187164"/>
              <a:gd name="connsiteX5" fmla="*/ 884730 w 10697022"/>
              <a:gd name="connsiteY5" fmla="*/ 1094093 h 1187164"/>
              <a:gd name="connsiteX6" fmla="*/ 906766 w 10697022"/>
              <a:gd name="connsiteY6" fmla="*/ 301295 h 1187164"/>
              <a:gd name="connsiteX0" fmla="*/ 906766 w 10754100"/>
              <a:gd name="connsiteY0" fmla="*/ 35556 h 921425"/>
              <a:gd name="connsiteX1" fmla="*/ 5714801 w 10754100"/>
              <a:gd name="connsiteY1" fmla="*/ 179725 h 921425"/>
              <a:gd name="connsiteX2" fmla="*/ 8869003 w 10754100"/>
              <a:gd name="connsiteY2" fmla="*/ 560725 h 921425"/>
              <a:gd name="connsiteX3" fmla="*/ 10123780 w 10754100"/>
              <a:gd name="connsiteY3" fmla="*/ 170964 h 921425"/>
              <a:gd name="connsiteX4" fmla="*/ 10051032 w 10754100"/>
              <a:gd name="connsiteY4" fmla="*/ 783750 h 921425"/>
              <a:gd name="connsiteX5" fmla="*/ 884730 w 10754100"/>
              <a:gd name="connsiteY5" fmla="*/ 828354 h 921425"/>
              <a:gd name="connsiteX6" fmla="*/ 906766 w 10754100"/>
              <a:gd name="connsiteY6" fmla="*/ 35556 h 921425"/>
              <a:gd name="connsiteX0" fmla="*/ 875803 w 10723137"/>
              <a:gd name="connsiteY0" fmla="*/ 112544 h 998413"/>
              <a:gd name="connsiteX1" fmla="*/ 5074238 w 10723137"/>
              <a:gd name="connsiteY1" fmla="*/ 60770 h 998413"/>
              <a:gd name="connsiteX2" fmla="*/ 8838040 w 10723137"/>
              <a:gd name="connsiteY2" fmla="*/ 637713 h 998413"/>
              <a:gd name="connsiteX3" fmla="*/ 10092817 w 10723137"/>
              <a:gd name="connsiteY3" fmla="*/ 247952 h 998413"/>
              <a:gd name="connsiteX4" fmla="*/ 10020069 w 10723137"/>
              <a:gd name="connsiteY4" fmla="*/ 860738 h 998413"/>
              <a:gd name="connsiteX5" fmla="*/ 853767 w 10723137"/>
              <a:gd name="connsiteY5" fmla="*/ 905342 h 998413"/>
              <a:gd name="connsiteX6" fmla="*/ 875803 w 10723137"/>
              <a:gd name="connsiteY6" fmla="*/ 112544 h 998413"/>
              <a:gd name="connsiteX0" fmla="*/ 875803 w 10723137"/>
              <a:gd name="connsiteY0" fmla="*/ 307686 h 1193555"/>
              <a:gd name="connsiteX1" fmla="*/ 5074238 w 10723137"/>
              <a:gd name="connsiteY1" fmla="*/ 255912 h 1193555"/>
              <a:gd name="connsiteX2" fmla="*/ 8838040 w 10723137"/>
              <a:gd name="connsiteY2" fmla="*/ 832855 h 1193555"/>
              <a:gd name="connsiteX3" fmla="*/ 10092817 w 10723137"/>
              <a:gd name="connsiteY3" fmla="*/ 443094 h 1193555"/>
              <a:gd name="connsiteX4" fmla="*/ 10020069 w 10723137"/>
              <a:gd name="connsiteY4" fmla="*/ 1055880 h 1193555"/>
              <a:gd name="connsiteX5" fmla="*/ 853767 w 10723137"/>
              <a:gd name="connsiteY5" fmla="*/ 1100484 h 1193555"/>
              <a:gd name="connsiteX6" fmla="*/ 875803 w 10723137"/>
              <a:gd name="connsiteY6" fmla="*/ 307686 h 1193555"/>
              <a:gd name="connsiteX0" fmla="*/ 875803 w 10112544"/>
              <a:gd name="connsiteY0" fmla="*/ 307686 h 1193555"/>
              <a:gd name="connsiteX1" fmla="*/ 5074238 w 10112544"/>
              <a:gd name="connsiteY1" fmla="*/ 255912 h 1193555"/>
              <a:gd name="connsiteX2" fmla="*/ 8838040 w 10112544"/>
              <a:gd name="connsiteY2" fmla="*/ 832855 h 1193555"/>
              <a:gd name="connsiteX3" fmla="*/ 10092817 w 10112544"/>
              <a:gd name="connsiteY3" fmla="*/ 443094 h 1193555"/>
              <a:gd name="connsiteX4" fmla="*/ 10020069 w 10112544"/>
              <a:gd name="connsiteY4" fmla="*/ 1055880 h 1193555"/>
              <a:gd name="connsiteX5" fmla="*/ 853767 w 10112544"/>
              <a:gd name="connsiteY5" fmla="*/ 1100484 h 1193555"/>
              <a:gd name="connsiteX6" fmla="*/ 875803 w 10112544"/>
              <a:gd name="connsiteY6" fmla="*/ 307686 h 1193555"/>
              <a:gd name="connsiteX0" fmla="*/ 875803 w 10076018"/>
              <a:gd name="connsiteY0" fmla="*/ 307686 h 1193555"/>
              <a:gd name="connsiteX1" fmla="*/ 5074238 w 10076018"/>
              <a:gd name="connsiteY1" fmla="*/ 255912 h 1193555"/>
              <a:gd name="connsiteX2" fmla="*/ 8838040 w 10076018"/>
              <a:gd name="connsiteY2" fmla="*/ 832855 h 1193555"/>
              <a:gd name="connsiteX3" fmla="*/ 10049274 w 10076018"/>
              <a:gd name="connsiteY3" fmla="*/ 464866 h 1193555"/>
              <a:gd name="connsiteX4" fmla="*/ 10020069 w 10076018"/>
              <a:gd name="connsiteY4" fmla="*/ 1055880 h 1193555"/>
              <a:gd name="connsiteX5" fmla="*/ 853767 w 10076018"/>
              <a:gd name="connsiteY5" fmla="*/ 1100484 h 1193555"/>
              <a:gd name="connsiteX6" fmla="*/ 875803 w 10076018"/>
              <a:gd name="connsiteY6" fmla="*/ 307686 h 1193555"/>
              <a:gd name="connsiteX0" fmla="*/ 875803 w 10049504"/>
              <a:gd name="connsiteY0" fmla="*/ 307686 h 1193555"/>
              <a:gd name="connsiteX1" fmla="*/ 5074238 w 10049504"/>
              <a:gd name="connsiteY1" fmla="*/ 255912 h 1193555"/>
              <a:gd name="connsiteX2" fmla="*/ 8838040 w 10049504"/>
              <a:gd name="connsiteY2" fmla="*/ 832855 h 1193555"/>
              <a:gd name="connsiteX3" fmla="*/ 10049274 w 10049504"/>
              <a:gd name="connsiteY3" fmla="*/ 464866 h 1193555"/>
              <a:gd name="connsiteX4" fmla="*/ 10020069 w 10049504"/>
              <a:gd name="connsiteY4" fmla="*/ 1055880 h 1193555"/>
              <a:gd name="connsiteX5" fmla="*/ 853767 w 10049504"/>
              <a:gd name="connsiteY5" fmla="*/ 1100484 h 1193555"/>
              <a:gd name="connsiteX6" fmla="*/ 875803 w 10049504"/>
              <a:gd name="connsiteY6" fmla="*/ 307686 h 1193555"/>
              <a:gd name="connsiteX0" fmla="*/ 875803 w 10021299"/>
              <a:gd name="connsiteY0" fmla="*/ 307686 h 1193555"/>
              <a:gd name="connsiteX1" fmla="*/ 5074238 w 10021299"/>
              <a:gd name="connsiteY1" fmla="*/ 255912 h 1193555"/>
              <a:gd name="connsiteX2" fmla="*/ 8838040 w 10021299"/>
              <a:gd name="connsiteY2" fmla="*/ 832855 h 1193555"/>
              <a:gd name="connsiteX3" fmla="*/ 9744474 w 10021299"/>
              <a:gd name="connsiteY3" fmla="*/ 356009 h 1193555"/>
              <a:gd name="connsiteX4" fmla="*/ 10020069 w 10021299"/>
              <a:gd name="connsiteY4" fmla="*/ 1055880 h 1193555"/>
              <a:gd name="connsiteX5" fmla="*/ 853767 w 10021299"/>
              <a:gd name="connsiteY5" fmla="*/ 1100484 h 1193555"/>
              <a:gd name="connsiteX6" fmla="*/ 875803 w 10021299"/>
              <a:gd name="connsiteY6" fmla="*/ 307686 h 1193555"/>
              <a:gd name="connsiteX0" fmla="*/ 875803 w 10027710"/>
              <a:gd name="connsiteY0" fmla="*/ 307686 h 1193555"/>
              <a:gd name="connsiteX1" fmla="*/ 5074238 w 10027710"/>
              <a:gd name="connsiteY1" fmla="*/ 255912 h 1193555"/>
              <a:gd name="connsiteX2" fmla="*/ 8838040 w 10027710"/>
              <a:gd name="connsiteY2" fmla="*/ 832855 h 1193555"/>
              <a:gd name="connsiteX3" fmla="*/ 10016617 w 10027710"/>
              <a:gd name="connsiteY3" fmla="*/ 410438 h 1193555"/>
              <a:gd name="connsiteX4" fmla="*/ 10020069 w 10027710"/>
              <a:gd name="connsiteY4" fmla="*/ 1055880 h 1193555"/>
              <a:gd name="connsiteX5" fmla="*/ 853767 w 10027710"/>
              <a:gd name="connsiteY5" fmla="*/ 1100484 h 1193555"/>
              <a:gd name="connsiteX6" fmla="*/ 875803 w 10027710"/>
              <a:gd name="connsiteY6" fmla="*/ 307686 h 1193555"/>
              <a:gd name="connsiteX0" fmla="*/ 323507 w 9475414"/>
              <a:gd name="connsiteY0" fmla="*/ 307686 h 1148586"/>
              <a:gd name="connsiteX1" fmla="*/ 4521942 w 9475414"/>
              <a:gd name="connsiteY1" fmla="*/ 255912 h 1148586"/>
              <a:gd name="connsiteX2" fmla="*/ 8285744 w 9475414"/>
              <a:gd name="connsiteY2" fmla="*/ 832855 h 1148586"/>
              <a:gd name="connsiteX3" fmla="*/ 9464321 w 9475414"/>
              <a:gd name="connsiteY3" fmla="*/ 410438 h 1148586"/>
              <a:gd name="connsiteX4" fmla="*/ 9467773 w 9475414"/>
              <a:gd name="connsiteY4" fmla="*/ 1055880 h 1148586"/>
              <a:gd name="connsiteX5" fmla="*/ 301471 w 9475414"/>
              <a:gd name="connsiteY5" fmla="*/ 1100484 h 1148586"/>
              <a:gd name="connsiteX6" fmla="*/ 323507 w 9475414"/>
              <a:gd name="connsiteY6" fmla="*/ 307686 h 1148586"/>
              <a:gd name="connsiteX0" fmla="*/ 319722 w 9471629"/>
              <a:gd name="connsiteY0" fmla="*/ 305044 h 1127981"/>
              <a:gd name="connsiteX1" fmla="*/ 4518157 w 9471629"/>
              <a:gd name="connsiteY1" fmla="*/ 253270 h 1127981"/>
              <a:gd name="connsiteX2" fmla="*/ 8281959 w 9471629"/>
              <a:gd name="connsiteY2" fmla="*/ 830213 h 1127981"/>
              <a:gd name="connsiteX3" fmla="*/ 9460536 w 9471629"/>
              <a:gd name="connsiteY3" fmla="*/ 407796 h 1127981"/>
              <a:gd name="connsiteX4" fmla="*/ 9463988 w 9471629"/>
              <a:gd name="connsiteY4" fmla="*/ 1053238 h 1127981"/>
              <a:gd name="connsiteX5" fmla="*/ 308572 w 9471629"/>
              <a:gd name="connsiteY5" fmla="*/ 1032527 h 1127981"/>
              <a:gd name="connsiteX6" fmla="*/ 319722 w 9471629"/>
              <a:gd name="connsiteY6" fmla="*/ 305044 h 1127981"/>
              <a:gd name="connsiteX0" fmla="*/ 192126 w 9344033"/>
              <a:gd name="connsiteY0" fmla="*/ 292794 h 1079434"/>
              <a:gd name="connsiteX1" fmla="*/ 4390561 w 9344033"/>
              <a:gd name="connsiteY1" fmla="*/ 241020 h 1079434"/>
              <a:gd name="connsiteX2" fmla="*/ 8154363 w 9344033"/>
              <a:gd name="connsiteY2" fmla="*/ 817963 h 1079434"/>
              <a:gd name="connsiteX3" fmla="*/ 9332940 w 9344033"/>
              <a:gd name="connsiteY3" fmla="*/ 395546 h 1079434"/>
              <a:gd name="connsiteX4" fmla="*/ 9336392 w 9344033"/>
              <a:gd name="connsiteY4" fmla="*/ 1040988 h 1079434"/>
              <a:gd name="connsiteX5" fmla="*/ 670833 w 9344033"/>
              <a:gd name="connsiteY5" fmla="*/ 704592 h 1079434"/>
              <a:gd name="connsiteX6" fmla="*/ 192126 w 9344033"/>
              <a:gd name="connsiteY6" fmla="*/ 292794 h 1079434"/>
              <a:gd name="connsiteX0" fmla="*/ 319721 w 9471628"/>
              <a:gd name="connsiteY0" fmla="*/ 307243 h 1144583"/>
              <a:gd name="connsiteX1" fmla="*/ 4518156 w 9471628"/>
              <a:gd name="connsiteY1" fmla="*/ 255469 h 1144583"/>
              <a:gd name="connsiteX2" fmla="*/ 8281958 w 9471628"/>
              <a:gd name="connsiteY2" fmla="*/ 832412 h 1144583"/>
              <a:gd name="connsiteX3" fmla="*/ 9460535 w 9471628"/>
              <a:gd name="connsiteY3" fmla="*/ 409995 h 1144583"/>
              <a:gd name="connsiteX4" fmla="*/ 9463987 w 9471628"/>
              <a:gd name="connsiteY4" fmla="*/ 1055437 h 1144583"/>
              <a:gd name="connsiteX5" fmla="*/ 308571 w 9471628"/>
              <a:gd name="connsiteY5" fmla="*/ 1089156 h 1144583"/>
              <a:gd name="connsiteX6" fmla="*/ 319721 w 9471628"/>
              <a:gd name="connsiteY6" fmla="*/ 307243 h 1144583"/>
              <a:gd name="connsiteX0" fmla="*/ 871500 w 10123892"/>
              <a:gd name="connsiteY0" fmla="*/ 307243 h 1199875"/>
              <a:gd name="connsiteX1" fmla="*/ 5069935 w 10123892"/>
              <a:gd name="connsiteY1" fmla="*/ 255469 h 1199875"/>
              <a:gd name="connsiteX2" fmla="*/ 8833737 w 10123892"/>
              <a:gd name="connsiteY2" fmla="*/ 832412 h 1199875"/>
              <a:gd name="connsiteX3" fmla="*/ 10012314 w 10123892"/>
              <a:gd name="connsiteY3" fmla="*/ 409995 h 1199875"/>
              <a:gd name="connsiteX4" fmla="*/ 10059309 w 10123892"/>
              <a:gd name="connsiteY4" fmla="*/ 1077209 h 1199875"/>
              <a:gd name="connsiteX5" fmla="*/ 860350 w 10123892"/>
              <a:gd name="connsiteY5" fmla="*/ 1089156 h 1199875"/>
              <a:gd name="connsiteX6" fmla="*/ 871500 w 10123892"/>
              <a:gd name="connsiteY6" fmla="*/ 307243 h 1199875"/>
              <a:gd name="connsiteX0" fmla="*/ 871500 w 10123892"/>
              <a:gd name="connsiteY0" fmla="*/ 307243 h 1138588"/>
              <a:gd name="connsiteX1" fmla="*/ 5069935 w 10123892"/>
              <a:gd name="connsiteY1" fmla="*/ 255469 h 1138588"/>
              <a:gd name="connsiteX2" fmla="*/ 8833737 w 10123892"/>
              <a:gd name="connsiteY2" fmla="*/ 832412 h 1138588"/>
              <a:gd name="connsiteX3" fmla="*/ 10012314 w 10123892"/>
              <a:gd name="connsiteY3" fmla="*/ 409995 h 1138588"/>
              <a:gd name="connsiteX4" fmla="*/ 10059309 w 10123892"/>
              <a:gd name="connsiteY4" fmla="*/ 1077209 h 1138588"/>
              <a:gd name="connsiteX5" fmla="*/ 860350 w 10123892"/>
              <a:gd name="connsiteY5" fmla="*/ 1089156 h 1138588"/>
              <a:gd name="connsiteX6" fmla="*/ 871500 w 10123892"/>
              <a:gd name="connsiteY6" fmla="*/ 307243 h 1138588"/>
              <a:gd name="connsiteX0" fmla="*/ 882349 w 10233462"/>
              <a:gd name="connsiteY0" fmla="*/ 307243 h 1135730"/>
              <a:gd name="connsiteX1" fmla="*/ 5080784 w 10233462"/>
              <a:gd name="connsiteY1" fmla="*/ 255469 h 1135730"/>
              <a:gd name="connsiteX2" fmla="*/ 8844586 w 10233462"/>
              <a:gd name="connsiteY2" fmla="*/ 832412 h 1135730"/>
              <a:gd name="connsiteX3" fmla="*/ 10023163 w 10233462"/>
              <a:gd name="connsiteY3" fmla="*/ 409995 h 1135730"/>
              <a:gd name="connsiteX4" fmla="*/ 10222558 w 10233462"/>
              <a:gd name="connsiteY4" fmla="*/ 1066323 h 1135730"/>
              <a:gd name="connsiteX5" fmla="*/ 871199 w 10233462"/>
              <a:gd name="connsiteY5" fmla="*/ 1089156 h 1135730"/>
              <a:gd name="connsiteX6" fmla="*/ 882349 w 10233462"/>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72976 w 10213327"/>
              <a:gd name="connsiteY0" fmla="*/ 307243 h 1144580"/>
              <a:gd name="connsiteX1" fmla="*/ 5071411 w 10213327"/>
              <a:gd name="connsiteY1" fmla="*/ 255469 h 1144580"/>
              <a:gd name="connsiteX2" fmla="*/ 8835213 w 10213327"/>
              <a:gd name="connsiteY2" fmla="*/ 832412 h 1144580"/>
              <a:gd name="connsiteX3" fmla="*/ 10013790 w 10213327"/>
              <a:gd name="connsiteY3" fmla="*/ 409995 h 1144580"/>
              <a:gd name="connsiteX4" fmla="*/ 10213185 w 10213327"/>
              <a:gd name="connsiteY4" fmla="*/ 1066323 h 1144580"/>
              <a:gd name="connsiteX5" fmla="*/ 861826 w 10213327"/>
              <a:gd name="connsiteY5" fmla="*/ 1089156 h 1144580"/>
              <a:gd name="connsiteX6" fmla="*/ 872976 w 10213327"/>
              <a:gd name="connsiteY6" fmla="*/ 307243 h 1144580"/>
              <a:gd name="connsiteX0" fmla="*/ 882350 w 10222728"/>
              <a:gd name="connsiteY0" fmla="*/ 307243 h 1144948"/>
              <a:gd name="connsiteX1" fmla="*/ 5080785 w 10222728"/>
              <a:gd name="connsiteY1" fmla="*/ 255469 h 1144948"/>
              <a:gd name="connsiteX2" fmla="*/ 8844587 w 10222728"/>
              <a:gd name="connsiteY2" fmla="*/ 832412 h 1144948"/>
              <a:gd name="connsiteX3" fmla="*/ 10023164 w 10222728"/>
              <a:gd name="connsiteY3" fmla="*/ 409995 h 1144948"/>
              <a:gd name="connsiteX4" fmla="*/ 10222559 w 10222728"/>
              <a:gd name="connsiteY4" fmla="*/ 1098980 h 1144948"/>
              <a:gd name="connsiteX5" fmla="*/ 871200 w 10222728"/>
              <a:gd name="connsiteY5" fmla="*/ 1089156 h 1144948"/>
              <a:gd name="connsiteX6" fmla="*/ 882350 w 10222728"/>
              <a:gd name="connsiteY6" fmla="*/ 307243 h 1144948"/>
              <a:gd name="connsiteX0" fmla="*/ 953539 w 10293917"/>
              <a:gd name="connsiteY0" fmla="*/ 236011 h 1073716"/>
              <a:gd name="connsiteX1" fmla="*/ 6523574 w 10293917"/>
              <a:gd name="connsiteY1" fmla="*/ 282208 h 1073716"/>
              <a:gd name="connsiteX2" fmla="*/ 8915776 w 10293917"/>
              <a:gd name="connsiteY2" fmla="*/ 761180 h 1073716"/>
              <a:gd name="connsiteX3" fmla="*/ 10094353 w 10293917"/>
              <a:gd name="connsiteY3" fmla="*/ 338763 h 1073716"/>
              <a:gd name="connsiteX4" fmla="*/ 10293748 w 10293917"/>
              <a:gd name="connsiteY4" fmla="*/ 1027748 h 1073716"/>
              <a:gd name="connsiteX5" fmla="*/ 942389 w 10293917"/>
              <a:gd name="connsiteY5" fmla="*/ 1017924 h 1073716"/>
              <a:gd name="connsiteX6" fmla="*/ 953539 w 10293917"/>
              <a:gd name="connsiteY6" fmla="*/ 236011 h 1073716"/>
              <a:gd name="connsiteX0" fmla="*/ 953539 w 10293917"/>
              <a:gd name="connsiteY0" fmla="*/ 161599 h 999304"/>
              <a:gd name="connsiteX1" fmla="*/ 6523574 w 10293917"/>
              <a:gd name="connsiteY1" fmla="*/ 207796 h 999304"/>
              <a:gd name="connsiteX2" fmla="*/ 8915776 w 10293917"/>
              <a:gd name="connsiteY2" fmla="*/ 686768 h 999304"/>
              <a:gd name="connsiteX3" fmla="*/ 10094353 w 10293917"/>
              <a:gd name="connsiteY3" fmla="*/ 264351 h 999304"/>
              <a:gd name="connsiteX4" fmla="*/ 10293748 w 10293917"/>
              <a:gd name="connsiteY4" fmla="*/ 953336 h 999304"/>
              <a:gd name="connsiteX5" fmla="*/ 942389 w 10293917"/>
              <a:gd name="connsiteY5" fmla="*/ 943512 h 999304"/>
              <a:gd name="connsiteX6" fmla="*/ 953539 w 10293917"/>
              <a:gd name="connsiteY6" fmla="*/ 161599 h 999304"/>
              <a:gd name="connsiteX0" fmla="*/ 953539 w 10293917"/>
              <a:gd name="connsiteY0" fmla="*/ 193847 h 1031552"/>
              <a:gd name="connsiteX1" fmla="*/ 6523574 w 10293917"/>
              <a:gd name="connsiteY1" fmla="*/ 240044 h 1031552"/>
              <a:gd name="connsiteX2" fmla="*/ 8915776 w 10293917"/>
              <a:gd name="connsiteY2" fmla="*/ 719016 h 1031552"/>
              <a:gd name="connsiteX3" fmla="*/ 10094353 w 10293917"/>
              <a:gd name="connsiteY3" fmla="*/ 296599 h 1031552"/>
              <a:gd name="connsiteX4" fmla="*/ 10293748 w 10293917"/>
              <a:gd name="connsiteY4" fmla="*/ 985584 h 1031552"/>
              <a:gd name="connsiteX5" fmla="*/ 942389 w 10293917"/>
              <a:gd name="connsiteY5" fmla="*/ 975760 h 1031552"/>
              <a:gd name="connsiteX6" fmla="*/ 953539 w 10293917"/>
              <a:gd name="connsiteY6" fmla="*/ 193847 h 1031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899352 w 10239730"/>
              <a:gd name="connsiteY0" fmla="*/ 81761 h 919466"/>
              <a:gd name="connsiteX1" fmla="*/ 5435244 w 10239730"/>
              <a:gd name="connsiteY1" fmla="*/ 84415 h 919466"/>
              <a:gd name="connsiteX2" fmla="*/ 9057532 w 10239730"/>
              <a:gd name="connsiteY2" fmla="*/ 617816 h 919466"/>
              <a:gd name="connsiteX3" fmla="*/ 10040166 w 10239730"/>
              <a:gd name="connsiteY3" fmla="*/ 184513 h 919466"/>
              <a:gd name="connsiteX4" fmla="*/ 10239561 w 10239730"/>
              <a:gd name="connsiteY4" fmla="*/ 873498 h 919466"/>
              <a:gd name="connsiteX5" fmla="*/ 888202 w 10239730"/>
              <a:gd name="connsiteY5" fmla="*/ 863674 h 919466"/>
              <a:gd name="connsiteX6" fmla="*/ 899352 w 10239730"/>
              <a:gd name="connsiteY6" fmla="*/ 81761 h 919466"/>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59422 h 997127"/>
              <a:gd name="connsiteX1" fmla="*/ 5503888 w 10243060"/>
              <a:gd name="connsiteY1" fmla="*/ 96762 h 997127"/>
              <a:gd name="connsiteX2" fmla="*/ 9060862 w 10243060"/>
              <a:gd name="connsiteY2" fmla="*/ 695477 h 997127"/>
              <a:gd name="connsiteX3" fmla="*/ 10043496 w 10243060"/>
              <a:gd name="connsiteY3" fmla="*/ 262174 h 997127"/>
              <a:gd name="connsiteX4" fmla="*/ 10242891 w 10243060"/>
              <a:gd name="connsiteY4" fmla="*/ 951159 h 997127"/>
              <a:gd name="connsiteX5" fmla="*/ 891532 w 10243060"/>
              <a:gd name="connsiteY5" fmla="*/ 941335 h 997127"/>
              <a:gd name="connsiteX6" fmla="*/ 902682 w 10243060"/>
              <a:gd name="connsiteY6" fmla="*/ 159422 h 997127"/>
              <a:gd name="connsiteX0" fmla="*/ 902682 w 10243060"/>
              <a:gd name="connsiteY0" fmla="*/ 167436 h 1005141"/>
              <a:gd name="connsiteX1" fmla="*/ 5503888 w 10243060"/>
              <a:gd name="connsiteY1" fmla="*/ 104776 h 1005141"/>
              <a:gd name="connsiteX2" fmla="*/ 9060862 w 10243060"/>
              <a:gd name="connsiteY2" fmla="*/ 703491 h 1005141"/>
              <a:gd name="connsiteX3" fmla="*/ 10043496 w 10243060"/>
              <a:gd name="connsiteY3" fmla="*/ 270188 h 1005141"/>
              <a:gd name="connsiteX4" fmla="*/ 10242891 w 10243060"/>
              <a:gd name="connsiteY4" fmla="*/ 959173 h 1005141"/>
              <a:gd name="connsiteX5" fmla="*/ 891532 w 10243060"/>
              <a:gd name="connsiteY5" fmla="*/ 949349 h 1005141"/>
              <a:gd name="connsiteX6" fmla="*/ 902682 w 10243060"/>
              <a:gd name="connsiteY6" fmla="*/ 167436 h 1005141"/>
              <a:gd name="connsiteX0" fmla="*/ 874657 w 10215035"/>
              <a:gd name="connsiteY0" fmla="*/ 187740 h 1025445"/>
              <a:gd name="connsiteX1" fmla="*/ 4918079 w 10215035"/>
              <a:gd name="connsiteY1" fmla="*/ 97648 h 1025445"/>
              <a:gd name="connsiteX2" fmla="*/ 9032837 w 10215035"/>
              <a:gd name="connsiteY2" fmla="*/ 723795 h 1025445"/>
              <a:gd name="connsiteX3" fmla="*/ 10015471 w 10215035"/>
              <a:gd name="connsiteY3" fmla="*/ 290492 h 1025445"/>
              <a:gd name="connsiteX4" fmla="*/ 10214866 w 10215035"/>
              <a:gd name="connsiteY4" fmla="*/ 979477 h 1025445"/>
              <a:gd name="connsiteX5" fmla="*/ 863507 w 10215035"/>
              <a:gd name="connsiteY5" fmla="*/ 969653 h 1025445"/>
              <a:gd name="connsiteX6" fmla="*/ 874657 w 10215035"/>
              <a:gd name="connsiteY6" fmla="*/ 187740 h 1025445"/>
              <a:gd name="connsiteX0" fmla="*/ 868807 w 10209185"/>
              <a:gd name="connsiteY0" fmla="*/ 180876 h 1018581"/>
              <a:gd name="connsiteX1" fmla="*/ 4793357 w 10209185"/>
              <a:gd name="connsiteY1" fmla="*/ 99928 h 1018581"/>
              <a:gd name="connsiteX2" fmla="*/ 9026987 w 10209185"/>
              <a:gd name="connsiteY2" fmla="*/ 716931 h 1018581"/>
              <a:gd name="connsiteX3" fmla="*/ 10009621 w 10209185"/>
              <a:gd name="connsiteY3" fmla="*/ 283628 h 1018581"/>
              <a:gd name="connsiteX4" fmla="*/ 10209016 w 10209185"/>
              <a:gd name="connsiteY4" fmla="*/ 972613 h 1018581"/>
              <a:gd name="connsiteX5" fmla="*/ 857657 w 10209185"/>
              <a:gd name="connsiteY5" fmla="*/ 962789 h 1018581"/>
              <a:gd name="connsiteX6" fmla="*/ 868807 w 10209185"/>
              <a:gd name="connsiteY6" fmla="*/ 180876 h 1018581"/>
              <a:gd name="connsiteX0" fmla="*/ 888465 w 10228844"/>
              <a:gd name="connsiteY0" fmla="*/ 180876 h 986176"/>
              <a:gd name="connsiteX1" fmla="*/ 4813015 w 10228844"/>
              <a:gd name="connsiteY1" fmla="*/ 99928 h 986176"/>
              <a:gd name="connsiteX2" fmla="*/ 9046645 w 10228844"/>
              <a:gd name="connsiteY2" fmla="*/ 716931 h 986176"/>
              <a:gd name="connsiteX3" fmla="*/ 10029279 w 10228844"/>
              <a:gd name="connsiteY3" fmla="*/ 283628 h 986176"/>
              <a:gd name="connsiteX4" fmla="*/ 10228674 w 10228844"/>
              <a:gd name="connsiteY4" fmla="*/ 972613 h 986176"/>
              <a:gd name="connsiteX5" fmla="*/ 877315 w 10228844"/>
              <a:gd name="connsiteY5" fmla="*/ 962789 h 986176"/>
              <a:gd name="connsiteX6" fmla="*/ 888465 w 10228844"/>
              <a:gd name="connsiteY6" fmla="*/ 180876 h 986176"/>
              <a:gd name="connsiteX0" fmla="*/ 909299 w 10249678"/>
              <a:gd name="connsiteY0" fmla="*/ 173716 h 979016"/>
              <a:gd name="connsiteX1" fmla="*/ 5256234 w 10249678"/>
              <a:gd name="connsiteY1" fmla="*/ 102444 h 979016"/>
              <a:gd name="connsiteX2" fmla="*/ 9067479 w 10249678"/>
              <a:gd name="connsiteY2" fmla="*/ 709771 h 979016"/>
              <a:gd name="connsiteX3" fmla="*/ 10050113 w 10249678"/>
              <a:gd name="connsiteY3" fmla="*/ 276468 h 979016"/>
              <a:gd name="connsiteX4" fmla="*/ 10249508 w 10249678"/>
              <a:gd name="connsiteY4" fmla="*/ 965453 h 979016"/>
              <a:gd name="connsiteX5" fmla="*/ 898149 w 10249678"/>
              <a:gd name="connsiteY5" fmla="*/ 955629 h 979016"/>
              <a:gd name="connsiteX6" fmla="*/ 909299 w 10249678"/>
              <a:gd name="connsiteY6" fmla="*/ 173716 h 9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678" h="979016">
                <a:moveTo>
                  <a:pt x="909299" y="173716"/>
                </a:moveTo>
                <a:cubicBezTo>
                  <a:pt x="1635647" y="31519"/>
                  <a:pt x="3027857" y="-96626"/>
                  <a:pt x="5256234" y="102444"/>
                </a:cubicBezTo>
                <a:cubicBezTo>
                  <a:pt x="7484611" y="301514"/>
                  <a:pt x="8268499" y="680767"/>
                  <a:pt x="9067479" y="709771"/>
                </a:cubicBezTo>
                <a:cubicBezTo>
                  <a:pt x="9866459" y="738775"/>
                  <a:pt x="9853108" y="233854"/>
                  <a:pt x="10050113" y="276468"/>
                </a:cubicBezTo>
                <a:cubicBezTo>
                  <a:pt x="10247118" y="319082"/>
                  <a:pt x="10228417" y="977789"/>
                  <a:pt x="10249508" y="965453"/>
                </a:cubicBezTo>
                <a:cubicBezTo>
                  <a:pt x="10291724" y="940761"/>
                  <a:pt x="2500571" y="1014433"/>
                  <a:pt x="898149" y="955629"/>
                </a:cubicBezTo>
                <a:cubicBezTo>
                  <a:pt x="-704273" y="896825"/>
                  <a:pt x="182952" y="315914"/>
                  <a:pt x="909299" y="173716"/>
                </a:cubicBezTo>
                <a:close/>
              </a:path>
            </a:pathLst>
          </a:custGeom>
          <a:gradFill flip="none" rotWithShape="1">
            <a:gsLst>
              <a:gs pos="0">
                <a:schemeClr val="accent1">
                  <a:lumMod val="40000"/>
                  <a:lumOff val="60000"/>
                </a:schemeClr>
              </a:gs>
              <a:gs pos="46000">
                <a:schemeClr val="accent1">
                  <a:lumMod val="95000"/>
                  <a:lumOff val="5000"/>
                </a:schemeClr>
              </a:gs>
              <a:gs pos="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F90C0029-5F18-214E-8000-215F68347A8A}"/>
              </a:ext>
            </a:extLst>
          </p:cNvPr>
          <p:cNvSpPr>
            <a:spLocks noGrp="1"/>
          </p:cNvSpPr>
          <p:nvPr>
            <p:ph type="title"/>
          </p:nvPr>
        </p:nvSpPr>
        <p:spPr>
          <a:xfrm>
            <a:off x="4016830" y="617382"/>
            <a:ext cx="8592277" cy="1188000"/>
          </a:xfrm>
          <a:prstGeom prst="rect">
            <a:avLst/>
          </a:prstGeom>
          <a:noFill/>
        </p:spPr>
        <p:txBody>
          <a:bodyPr/>
          <a:lstStyle>
            <a:lvl1pPr>
              <a:defRPr>
                <a:latin typeface="Arial" charset="0"/>
                <a:ea typeface="Arial" charset="0"/>
                <a:cs typeface="Arial" charset="0"/>
              </a:defRPr>
            </a:lvl1pPr>
          </a:lstStyle>
          <a:p>
            <a:r>
              <a:rPr lang="en-US"/>
              <a:t>Click to edit Master title style</a:t>
            </a:r>
            <a:endParaRPr lang="en-GB" dirty="0"/>
          </a:p>
        </p:txBody>
      </p:sp>
      <p:sp>
        <p:nvSpPr>
          <p:cNvPr id="8" name="Content Placeholder 2">
            <a:extLst>
              <a:ext uri="{FF2B5EF4-FFF2-40B4-BE49-F238E27FC236}">
                <a16:creationId xmlns:a16="http://schemas.microsoft.com/office/drawing/2014/main" id="{D7F6D867-8C95-054B-B1A5-7AD011B9AD55}"/>
              </a:ext>
            </a:extLst>
          </p:cNvPr>
          <p:cNvSpPr>
            <a:spLocks noGrp="1"/>
          </p:cNvSpPr>
          <p:nvPr>
            <p:ph idx="1"/>
          </p:nvPr>
        </p:nvSpPr>
        <p:spPr>
          <a:xfrm>
            <a:off x="480000" y="1548000"/>
            <a:ext cx="11280629" cy="4905336"/>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 up of a logo&#10;&#10;Description automatically generated">
            <a:extLst>
              <a:ext uri="{FF2B5EF4-FFF2-40B4-BE49-F238E27FC236}">
                <a16:creationId xmlns:a16="http://schemas.microsoft.com/office/drawing/2014/main" id="{928E893F-59CA-4E3B-9EC2-A8AA1DD3C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539" y="71905"/>
            <a:ext cx="2651774" cy="1090954"/>
          </a:xfrm>
          <a:prstGeom prst="rect">
            <a:avLst/>
          </a:prstGeom>
        </p:spPr>
      </p:pic>
    </p:spTree>
    <p:extLst>
      <p:ext uri="{BB962C8B-B14F-4D97-AF65-F5344CB8AC3E}">
        <p14:creationId xmlns:p14="http://schemas.microsoft.com/office/powerpoint/2010/main" val="29016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99" y="1416917"/>
            <a:ext cx="6137436" cy="3596263"/>
          </a:xfrm>
          <a:prstGeom prst="rect">
            <a:avLst/>
          </a:prstGeom>
          <a:noFill/>
        </p:spPr>
        <p:txBody>
          <a:bodyPr lIns="0" tIns="0" rIns="0" bIns="0" anchor="t" anchorCtr="0">
            <a:normAutofit/>
          </a:bodyPr>
          <a:lstStyle>
            <a:lvl1pPr>
              <a:defRPr sz="4800"/>
            </a:lvl1pPr>
          </a:lstStyle>
          <a:p>
            <a:r>
              <a:rPr lang="en-US"/>
              <a:t>Click to edit Master title style</a:t>
            </a:r>
            <a:endParaRPr lang="en-GB"/>
          </a:p>
        </p:txBody>
      </p:sp>
      <p:sp>
        <p:nvSpPr>
          <p:cNvPr id="3" name="Subtitle 2"/>
          <p:cNvSpPr>
            <a:spLocks noGrp="1"/>
          </p:cNvSpPr>
          <p:nvPr>
            <p:ph type="subTitle" idx="1"/>
          </p:nvPr>
        </p:nvSpPr>
        <p:spPr>
          <a:xfrm>
            <a:off x="432000" y="5292905"/>
            <a:ext cx="6137435" cy="1156043"/>
          </a:xfrm>
        </p:spPr>
        <p:txBody>
          <a:bodyPr anchor="b" anchorCtr="0">
            <a:normAutofit/>
          </a:bodyPr>
          <a:lstStyle>
            <a:lvl1pPr marL="0" indent="0" algn="l">
              <a:buNone/>
              <a:defRPr sz="2667">
                <a:solidFill>
                  <a:schemeClr val="bg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GB"/>
          </a:p>
        </p:txBody>
      </p:sp>
      <p:sp>
        <p:nvSpPr>
          <p:cNvPr id="13" name="Rectangle 12">
            <a:extLst>
              <a:ext uri="{FF2B5EF4-FFF2-40B4-BE49-F238E27FC236}">
                <a16:creationId xmlns:a16="http://schemas.microsoft.com/office/drawing/2014/main" id="{C8ABAFC0-5C18-478B-B519-E1462BD61630}"/>
              </a:ext>
            </a:extLst>
          </p:cNvPr>
          <p:cNvSpPr/>
          <p:nvPr userDrawn="1"/>
        </p:nvSpPr>
        <p:spPr>
          <a:xfrm>
            <a:off x="0" y="1217773"/>
            <a:ext cx="12192000" cy="5661249"/>
          </a:xfrm>
          <a:prstGeom prst="rect">
            <a:avLst/>
          </a:prstGeom>
          <a:gradFill>
            <a:gsLst>
              <a:gs pos="83000">
                <a:srgbClr val="0E8A38"/>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5FD4BB42-60DF-414F-95C8-7552C5C7F397}"/>
              </a:ext>
            </a:extLst>
          </p:cNvPr>
          <p:cNvSpPr/>
          <p:nvPr userDrawn="1"/>
        </p:nvSpPr>
        <p:spPr>
          <a:xfrm>
            <a:off x="6764032" y="694944"/>
            <a:ext cx="6137436" cy="6742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EFC9D48-8D92-4050-801F-7A58F8E15AF1}"/>
              </a:ext>
            </a:extLst>
          </p:cNvPr>
          <p:cNvSpPr txBox="1"/>
          <p:nvPr userDrawn="1"/>
        </p:nvSpPr>
        <p:spPr>
          <a:xfrm>
            <a:off x="10363207" y="412596"/>
            <a:ext cx="18473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2191F3EA-CA8F-48AC-9620-967D14BFF0EC}"/>
              </a:ext>
            </a:extLst>
          </p:cNvPr>
          <p:cNvSpPr txBox="1"/>
          <p:nvPr userDrawn="1"/>
        </p:nvSpPr>
        <p:spPr>
          <a:xfrm>
            <a:off x="8266381" y="336831"/>
            <a:ext cx="3782048"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667" b="0" i="0" u="none" strike="noStrike" kern="1200" cap="none" spc="0" normalizeH="0" baseline="0" noProof="0">
                <a:ln>
                  <a:noFill/>
                </a:ln>
                <a:solidFill>
                  <a:srgbClr val="008136"/>
                </a:solidFill>
                <a:effectLst/>
                <a:uLnTx/>
                <a:uFillTx/>
                <a:latin typeface="Arial" panose="020B0604020202020204"/>
                <a:ea typeface="+mn-ea"/>
                <a:cs typeface="+mn-cs"/>
              </a:rPr>
              <a:t>@</a:t>
            </a:r>
            <a:r>
              <a:rPr kumimoji="0" lang="en-GB" sz="2667" b="0" i="0" u="none" strike="noStrike" kern="1200" cap="none" spc="0" normalizeH="0" baseline="0" noProof="0" err="1">
                <a:ln>
                  <a:noFill/>
                </a:ln>
                <a:solidFill>
                  <a:srgbClr val="008136"/>
                </a:solidFill>
                <a:effectLst/>
                <a:uLnTx/>
                <a:uFillTx/>
                <a:latin typeface="Arial" panose="020B0604020202020204"/>
                <a:ea typeface="+mn-ea"/>
                <a:cs typeface="+mn-cs"/>
              </a:rPr>
              <a:t>NatGuardianFTSU</a:t>
            </a:r>
            <a:endParaRPr kumimoji="0" lang="en-GB" sz="2667" b="0" i="0" u="none" strike="noStrike" kern="1200" cap="none" spc="0" normalizeH="0" baseline="0" noProof="0">
              <a:ln>
                <a:noFill/>
              </a:ln>
              <a:solidFill>
                <a:srgbClr val="008136"/>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D0DF1982-43E3-42DE-8AD9-CD2518B44C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294"/>
          <a:stretch/>
        </p:blipFill>
        <p:spPr>
          <a:xfrm>
            <a:off x="7522948" y="340349"/>
            <a:ext cx="640781" cy="595273"/>
          </a:xfrm>
          <a:prstGeom prst="rect">
            <a:avLst/>
          </a:prstGeom>
        </p:spPr>
      </p:pic>
      <p:pic>
        <p:nvPicPr>
          <p:cNvPr id="18" name="Picture 17" descr="A close up of a logo&#10;&#10;Description automatically generated">
            <a:extLst>
              <a:ext uri="{FF2B5EF4-FFF2-40B4-BE49-F238E27FC236}">
                <a16:creationId xmlns:a16="http://schemas.microsoft.com/office/drawing/2014/main" id="{BF782651-02E0-4D80-BEEC-3BCAA156C7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943" y="34104"/>
            <a:ext cx="2693739" cy="1108219"/>
          </a:xfrm>
          <a:prstGeom prst="rect">
            <a:avLst/>
          </a:prstGeom>
        </p:spPr>
      </p:pic>
      <p:sp>
        <p:nvSpPr>
          <p:cNvPr id="19" name="Rectangle 18">
            <a:extLst>
              <a:ext uri="{FF2B5EF4-FFF2-40B4-BE49-F238E27FC236}">
                <a16:creationId xmlns:a16="http://schemas.microsoft.com/office/drawing/2014/main" id="{AD34998F-F452-4A5E-9830-F029DB1A0E62}"/>
              </a:ext>
            </a:extLst>
          </p:cNvPr>
          <p:cNvSpPr/>
          <p:nvPr userDrawn="1"/>
        </p:nvSpPr>
        <p:spPr>
          <a:xfrm>
            <a:off x="8266381" y="1217773"/>
            <a:ext cx="4108499" cy="568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Logo, company name&#10;&#10;Description automatically generated">
            <a:extLst>
              <a:ext uri="{FF2B5EF4-FFF2-40B4-BE49-F238E27FC236}">
                <a16:creationId xmlns:a16="http://schemas.microsoft.com/office/drawing/2014/main" id="{63486B0D-23CE-491D-A0C5-654B94D0B2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6381" y="1517843"/>
            <a:ext cx="3193858" cy="5061107"/>
          </a:xfrm>
          <a:prstGeom prst="rect">
            <a:avLst/>
          </a:prstGeom>
        </p:spPr>
      </p:pic>
    </p:spTree>
    <p:extLst>
      <p:ext uri="{BB962C8B-B14F-4D97-AF65-F5344CB8AC3E}">
        <p14:creationId xmlns:p14="http://schemas.microsoft.com/office/powerpoint/2010/main" val="29501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7B73B3-CBED-6143-B101-920EAB9C4092}"/>
              </a:ext>
            </a:extLst>
          </p:cNvPr>
          <p:cNvSpPr/>
          <p:nvPr/>
        </p:nvSpPr>
        <p:spPr>
          <a:xfrm flipH="1">
            <a:off x="-91178" y="808349"/>
            <a:ext cx="13853427" cy="709019"/>
          </a:xfrm>
          <a:custGeom>
            <a:avLst/>
            <a:gdLst>
              <a:gd name="connsiteX0" fmla="*/ 879926 w 10681067"/>
              <a:gd name="connsiteY0" fmla="*/ 725618 h 1170919"/>
              <a:gd name="connsiteX1" fmla="*/ 5306960 w 10681067"/>
              <a:gd name="connsiteY1" fmla="*/ 379930 h 1170919"/>
              <a:gd name="connsiteX2" fmla="*/ 8853048 w 10681067"/>
              <a:gd name="connsiteY2" fmla="*/ 837130 h 1170919"/>
              <a:gd name="connsiteX3" fmla="*/ 9644784 w 10681067"/>
              <a:gd name="connsiteY3" fmla="*/ 513745 h 1170919"/>
              <a:gd name="connsiteX4" fmla="*/ 9890111 w 10681067"/>
              <a:gd name="connsiteY4" fmla="*/ 11940 h 1170919"/>
              <a:gd name="connsiteX5" fmla="*/ 10035077 w 10681067"/>
              <a:gd name="connsiteY5" fmla="*/ 1060155 h 1170919"/>
              <a:gd name="connsiteX6" fmla="*/ 868775 w 10681067"/>
              <a:gd name="connsiteY6" fmla="*/ 1104759 h 1170919"/>
              <a:gd name="connsiteX7" fmla="*/ 879926 w 10681067"/>
              <a:gd name="connsiteY7" fmla="*/ 725618 h 1170919"/>
              <a:gd name="connsiteX0" fmla="*/ 874729 w 10686756"/>
              <a:gd name="connsiteY0" fmla="*/ 235761 h 1202865"/>
              <a:gd name="connsiteX1" fmla="*/ 5312649 w 10686756"/>
              <a:gd name="connsiteY1" fmla="*/ 379930 h 1202865"/>
              <a:gd name="connsiteX2" fmla="*/ 8858737 w 10686756"/>
              <a:gd name="connsiteY2" fmla="*/ 837130 h 1202865"/>
              <a:gd name="connsiteX3" fmla="*/ 9650473 w 10686756"/>
              <a:gd name="connsiteY3" fmla="*/ 513745 h 1202865"/>
              <a:gd name="connsiteX4" fmla="*/ 9895800 w 10686756"/>
              <a:gd name="connsiteY4" fmla="*/ 11940 h 1202865"/>
              <a:gd name="connsiteX5" fmla="*/ 10040766 w 10686756"/>
              <a:gd name="connsiteY5" fmla="*/ 1060155 h 1202865"/>
              <a:gd name="connsiteX6" fmla="*/ 874464 w 10686756"/>
              <a:gd name="connsiteY6" fmla="*/ 1104759 h 1202865"/>
              <a:gd name="connsiteX7" fmla="*/ 874729 w 10686756"/>
              <a:gd name="connsiteY7" fmla="*/ 235761 h 1202865"/>
              <a:gd name="connsiteX0" fmla="*/ 1048705 w 10860732"/>
              <a:gd name="connsiteY0" fmla="*/ 235761 h 1202865"/>
              <a:gd name="connsiteX1" fmla="*/ 5486625 w 10860732"/>
              <a:gd name="connsiteY1" fmla="*/ 379930 h 1202865"/>
              <a:gd name="connsiteX2" fmla="*/ 9032713 w 10860732"/>
              <a:gd name="connsiteY2" fmla="*/ 837130 h 1202865"/>
              <a:gd name="connsiteX3" fmla="*/ 9824449 w 10860732"/>
              <a:gd name="connsiteY3" fmla="*/ 513745 h 1202865"/>
              <a:gd name="connsiteX4" fmla="*/ 10069776 w 10860732"/>
              <a:gd name="connsiteY4" fmla="*/ 11940 h 1202865"/>
              <a:gd name="connsiteX5" fmla="*/ 10214742 w 10860732"/>
              <a:gd name="connsiteY5" fmla="*/ 1060155 h 1202865"/>
              <a:gd name="connsiteX6" fmla="*/ 1048440 w 10860732"/>
              <a:gd name="connsiteY6" fmla="*/ 1104759 h 1202865"/>
              <a:gd name="connsiteX7" fmla="*/ 1048705 w 10860732"/>
              <a:gd name="connsiteY7" fmla="*/ 235761 h 1202865"/>
              <a:gd name="connsiteX0" fmla="*/ 1043600 w 10866513"/>
              <a:gd name="connsiteY0" fmla="*/ 11969 h 1351176"/>
              <a:gd name="connsiteX1" fmla="*/ 5492406 w 10866513"/>
              <a:gd name="connsiteY1" fmla="*/ 504481 h 1351176"/>
              <a:gd name="connsiteX2" fmla="*/ 9038494 w 10866513"/>
              <a:gd name="connsiteY2" fmla="*/ 961681 h 1351176"/>
              <a:gd name="connsiteX3" fmla="*/ 9830230 w 10866513"/>
              <a:gd name="connsiteY3" fmla="*/ 638296 h 1351176"/>
              <a:gd name="connsiteX4" fmla="*/ 10075557 w 10866513"/>
              <a:gd name="connsiteY4" fmla="*/ 136491 h 1351176"/>
              <a:gd name="connsiteX5" fmla="*/ 10220523 w 10866513"/>
              <a:gd name="connsiteY5" fmla="*/ 1184706 h 1351176"/>
              <a:gd name="connsiteX6" fmla="*/ 1054221 w 10866513"/>
              <a:gd name="connsiteY6" fmla="*/ 1229310 h 1351176"/>
              <a:gd name="connsiteX7" fmla="*/ 1043600 w 10866513"/>
              <a:gd name="connsiteY7" fmla="*/ 11969 h 1351176"/>
              <a:gd name="connsiteX0" fmla="*/ 888580 w 10711493"/>
              <a:gd name="connsiteY0" fmla="*/ 68494 h 1407701"/>
              <a:gd name="connsiteX1" fmla="*/ 5718386 w 10711493"/>
              <a:gd name="connsiteY1" fmla="*/ 245321 h 1407701"/>
              <a:gd name="connsiteX2" fmla="*/ 8883474 w 10711493"/>
              <a:gd name="connsiteY2" fmla="*/ 1018206 h 1407701"/>
              <a:gd name="connsiteX3" fmla="*/ 9675210 w 10711493"/>
              <a:gd name="connsiteY3" fmla="*/ 694821 h 1407701"/>
              <a:gd name="connsiteX4" fmla="*/ 9920537 w 10711493"/>
              <a:gd name="connsiteY4" fmla="*/ 193016 h 1407701"/>
              <a:gd name="connsiteX5" fmla="*/ 10065503 w 10711493"/>
              <a:gd name="connsiteY5" fmla="*/ 1241231 h 1407701"/>
              <a:gd name="connsiteX6" fmla="*/ 899201 w 10711493"/>
              <a:gd name="connsiteY6" fmla="*/ 1285835 h 1407701"/>
              <a:gd name="connsiteX7" fmla="*/ 888580 w 10711493"/>
              <a:gd name="connsiteY7" fmla="*/ 68494 h 1407701"/>
              <a:gd name="connsiteX0" fmla="*/ 906204 w 10696460"/>
              <a:gd name="connsiteY0" fmla="*/ 311962 h 1197831"/>
              <a:gd name="connsiteX1" fmla="*/ 5703353 w 10696460"/>
              <a:gd name="connsiteY1" fmla="*/ 64246 h 1197831"/>
              <a:gd name="connsiteX2" fmla="*/ 8868441 w 10696460"/>
              <a:gd name="connsiteY2" fmla="*/ 837131 h 1197831"/>
              <a:gd name="connsiteX3" fmla="*/ 9660177 w 10696460"/>
              <a:gd name="connsiteY3" fmla="*/ 513746 h 1197831"/>
              <a:gd name="connsiteX4" fmla="*/ 9905504 w 10696460"/>
              <a:gd name="connsiteY4" fmla="*/ 11941 h 1197831"/>
              <a:gd name="connsiteX5" fmla="*/ 10050470 w 10696460"/>
              <a:gd name="connsiteY5" fmla="*/ 1060156 h 1197831"/>
              <a:gd name="connsiteX6" fmla="*/ 884168 w 10696460"/>
              <a:gd name="connsiteY6" fmla="*/ 1104760 h 1197831"/>
              <a:gd name="connsiteX7" fmla="*/ 906204 w 10696460"/>
              <a:gd name="connsiteY7" fmla="*/ 311962 h 1197831"/>
              <a:gd name="connsiteX0" fmla="*/ 906766 w 10697022"/>
              <a:gd name="connsiteY0" fmla="*/ 311962 h 1197831"/>
              <a:gd name="connsiteX1" fmla="*/ 5714801 w 10697022"/>
              <a:gd name="connsiteY1" fmla="*/ 456131 h 1197831"/>
              <a:gd name="connsiteX2" fmla="*/ 8869003 w 10697022"/>
              <a:gd name="connsiteY2" fmla="*/ 837131 h 1197831"/>
              <a:gd name="connsiteX3" fmla="*/ 9660739 w 10697022"/>
              <a:gd name="connsiteY3" fmla="*/ 513746 h 1197831"/>
              <a:gd name="connsiteX4" fmla="*/ 9906066 w 10697022"/>
              <a:gd name="connsiteY4" fmla="*/ 11941 h 1197831"/>
              <a:gd name="connsiteX5" fmla="*/ 10051032 w 10697022"/>
              <a:gd name="connsiteY5" fmla="*/ 1060156 h 1197831"/>
              <a:gd name="connsiteX6" fmla="*/ 884730 w 10697022"/>
              <a:gd name="connsiteY6" fmla="*/ 1104760 h 1197831"/>
              <a:gd name="connsiteX7" fmla="*/ 906766 w 10697022"/>
              <a:gd name="connsiteY7" fmla="*/ 311962 h 1197831"/>
              <a:gd name="connsiteX0" fmla="*/ 906766 w 10697022"/>
              <a:gd name="connsiteY0" fmla="*/ 301295 h 1187164"/>
              <a:gd name="connsiteX1" fmla="*/ 5714801 w 10697022"/>
              <a:gd name="connsiteY1" fmla="*/ 445464 h 1187164"/>
              <a:gd name="connsiteX2" fmla="*/ 8869003 w 10697022"/>
              <a:gd name="connsiteY2" fmla="*/ 826464 h 1187164"/>
              <a:gd name="connsiteX3" fmla="*/ 9906066 w 10697022"/>
              <a:gd name="connsiteY3" fmla="*/ 1274 h 1187164"/>
              <a:gd name="connsiteX4" fmla="*/ 10051032 w 10697022"/>
              <a:gd name="connsiteY4" fmla="*/ 1049489 h 1187164"/>
              <a:gd name="connsiteX5" fmla="*/ 884730 w 10697022"/>
              <a:gd name="connsiteY5" fmla="*/ 1094093 h 1187164"/>
              <a:gd name="connsiteX6" fmla="*/ 906766 w 10697022"/>
              <a:gd name="connsiteY6" fmla="*/ 301295 h 1187164"/>
              <a:gd name="connsiteX0" fmla="*/ 906766 w 10754100"/>
              <a:gd name="connsiteY0" fmla="*/ 35556 h 921425"/>
              <a:gd name="connsiteX1" fmla="*/ 5714801 w 10754100"/>
              <a:gd name="connsiteY1" fmla="*/ 179725 h 921425"/>
              <a:gd name="connsiteX2" fmla="*/ 8869003 w 10754100"/>
              <a:gd name="connsiteY2" fmla="*/ 560725 h 921425"/>
              <a:gd name="connsiteX3" fmla="*/ 10123780 w 10754100"/>
              <a:gd name="connsiteY3" fmla="*/ 170964 h 921425"/>
              <a:gd name="connsiteX4" fmla="*/ 10051032 w 10754100"/>
              <a:gd name="connsiteY4" fmla="*/ 783750 h 921425"/>
              <a:gd name="connsiteX5" fmla="*/ 884730 w 10754100"/>
              <a:gd name="connsiteY5" fmla="*/ 828354 h 921425"/>
              <a:gd name="connsiteX6" fmla="*/ 906766 w 10754100"/>
              <a:gd name="connsiteY6" fmla="*/ 35556 h 921425"/>
              <a:gd name="connsiteX0" fmla="*/ 875803 w 10723137"/>
              <a:gd name="connsiteY0" fmla="*/ 112544 h 998413"/>
              <a:gd name="connsiteX1" fmla="*/ 5074238 w 10723137"/>
              <a:gd name="connsiteY1" fmla="*/ 60770 h 998413"/>
              <a:gd name="connsiteX2" fmla="*/ 8838040 w 10723137"/>
              <a:gd name="connsiteY2" fmla="*/ 637713 h 998413"/>
              <a:gd name="connsiteX3" fmla="*/ 10092817 w 10723137"/>
              <a:gd name="connsiteY3" fmla="*/ 247952 h 998413"/>
              <a:gd name="connsiteX4" fmla="*/ 10020069 w 10723137"/>
              <a:gd name="connsiteY4" fmla="*/ 860738 h 998413"/>
              <a:gd name="connsiteX5" fmla="*/ 853767 w 10723137"/>
              <a:gd name="connsiteY5" fmla="*/ 905342 h 998413"/>
              <a:gd name="connsiteX6" fmla="*/ 875803 w 10723137"/>
              <a:gd name="connsiteY6" fmla="*/ 112544 h 998413"/>
              <a:gd name="connsiteX0" fmla="*/ 875803 w 10723137"/>
              <a:gd name="connsiteY0" fmla="*/ 307686 h 1193555"/>
              <a:gd name="connsiteX1" fmla="*/ 5074238 w 10723137"/>
              <a:gd name="connsiteY1" fmla="*/ 255912 h 1193555"/>
              <a:gd name="connsiteX2" fmla="*/ 8838040 w 10723137"/>
              <a:gd name="connsiteY2" fmla="*/ 832855 h 1193555"/>
              <a:gd name="connsiteX3" fmla="*/ 10092817 w 10723137"/>
              <a:gd name="connsiteY3" fmla="*/ 443094 h 1193555"/>
              <a:gd name="connsiteX4" fmla="*/ 10020069 w 10723137"/>
              <a:gd name="connsiteY4" fmla="*/ 1055880 h 1193555"/>
              <a:gd name="connsiteX5" fmla="*/ 853767 w 10723137"/>
              <a:gd name="connsiteY5" fmla="*/ 1100484 h 1193555"/>
              <a:gd name="connsiteX6" fmla="*/ 875803 w 10723137"/>
              <a:gd name="connsiteY6" fmla="*/ 307686 h 1193555"/>
              <a:gd name="connsiteX0" fmla="*/ 875803 w 10112544"/>
              <a:gd name="connsiteY0" fmla="*/ 307686 h 1193555"/>
              <a:gd name="connsiteX1" fmla="*/ 5074238 w 10112544"/>
              <a:gd name="connsiteY1" fmla="*/ 255912 h 1193555"/>
              <a:gd name="connsiteX2" fmla="*/ 8838040 w 10112544"/>
              <a:gd name="connsiteY2" fmla="*/ 832855 h 1193555"/>
              <a:gd name="connsiteX3" fmla="*/ 10092817 w 10112544"/>
              <a:gd name="connsiteY3" fmla="*/ 443094 h 1193555"/>
              <a:gd name="connsiteX4" fmla="*/ 10020069 w 10112544"/>
              <a:gd name="connsiteY4" fmla="*/ 1055880 h 1193555"/>
              <a:gd name="connsiteX5" fmla="*/ 853767 w 10112544"/>
              <a:gd name="connsiteY5" fmla="*/ 1100484 h 1193555"/>
              <a:gd name="connsiteX6" fmla="*/ 875803 w 10112544"/>
              <a:gd name="connsiteY6" fmla="*/ 307686 h 1193555"/>
              <a:gd name="connsiteX0" fmla="*/ 875803 w 10076018"/>
              <a:gd name="connsiteY0" fmla="*/ 307686 h 1193555"/>
              <a:gd name="connsiteX1" fmla="*/ 5074238 w 10076018"/>
              <a:gd name="connsiteY1" fmla="*/ 255912 h 1193555"/>
              <a:gd name="connsiteX2" fmla="*/ 8838040 w 10076018"/>
              <a:gd name="connsiteY2" fmla="*/ 832855 h 1193555"/>
              <a:gd name="connsiteX3" fmla="*/ 10049274 w 10076018"/>
              <a:gd name="connsiteY3" fmla="*/ 464866 h 1193555"/>
              <a:gd name="connsiteX4" fmla="*/ 10020069 w 10076018"/>
              <a:gd name="connsiteY4" fmla="*/ 1055880 h 1193555"/>
              <a:gd name="connsiteX5" fmla="*/ 853767 w 10076018"/>
              <a:gd name="connsiteY5" fmla="*/ 1100484 h 1193555"/>
              <a:gd name="connsiteX6" fmla="*/ 875803 w 10076018"/>
              <a:gd name="connsiteY6" fmla="*/ 307686 h 1193555"/>
              <a:gd name="connsiteX0" fmla="*/ 875803 w 10049504"/>
              <a:gd name="connsiteY0" fmla="*/ 307686 h 1193555"/>
              <a:gd name="connsiteX1" fmla="*/ 5074238 w 10049504"/>
              <a:gd name="connsiteY1" fmla="*/ 255912 h 1193555"/>
              <a:gd name="connsiteX2" fmla="*/ 8838040 w 10049504"/>
              <a:gd name="connsiteY2" fmla="*/ 832855 h 1193555"/>
              <a:gd name="connsiteX3" fmla="*/ 10049274 w 10049504"/>
              <a:gd name="connsiteY3" fmla="*/ 464866 h 1193555"/>
              <a:gd name="connsiteX4" fmla="*/ 10020069 w 10049504"/>
              <a:gd name="connsiteY4" fmla="*/ 1055880 h 1193555"/>
              <a:gd name="connsiteX5" fmla="*/ 853767 w 10049504"/>
              <a:gd name="connsiteY5" fmla="*/ 1100484 h 1193555"/>
              <a:gd name="connsiteX6" fmla="*/ 875803 w 10049504"/>
              <a:gd name="connsiteY6" fmla="*/ 307686 h 1193555"/>
              <a:gd name="connsiteX0" fmla="*/ 875803 w 10021299"/>
              <a:gd name="connsiteY0" fmla="*/ 307686 h 1193555"/>
              <a:gd name="connsiteX1" fmla="*/ 5074238 w 10021299"/>
              <a:gd name="connsiteY1" fmla="*/ 255912 h 1193555"/>
              <a:gd name="connsiteX2" fmla="*/ 8838040 w 10021299"/>
              <a:gd name="connsiteY2" fmla="*/ 832855 h 1193555"/>
              <a:gd name="connsiteX3" fmla="*/ 9744474 w 10021299"/>
              <a:gd name="connsiteY3" fmla="*/ 356009 h 1193555"/>
              <a:gd name="connsiteX4" fmla="*/ 10020069 w 10021299"/>
              <a:gd name="connsiteY4" fmla="*/ 1055880 h 1193555"/>
              <a:gd name="connsiteX5" fmla="*/ 853767 w 10021299"/>
              <a:gd name="connsiteY5" fmla="*/ 1100484 h 1193555"/>
              <a:gd name="connsiteX6" fmla="*/ 875803 w 10021299"/>
              <a:gd name="connsiteY6" fmla="*/ 307686 h 1193555"/>
              <a:gd name="connsiteX0" fmla="*/ 875803 w 10027710"/>
              <a:gd name="connsiteY0" fmla="*/ 307686 h 1193555"/>
              <a:gd name="connsiteX1" fmla="*/ 5074238 w 10027710"/>
              <a:gd name="connsiteY1" fmla="*/ 255912 h 1193555"/>
              <a:gd name="connsiteX2" fmla="*/ 8838040 w 10027710"/>
              <a:gd name="connsiteY2" fmla="*/ 832855 h 1193555"/>
              <a:gd name="connsiteX3" fmla="*/ 10016617 w 10027710"/>
              <a:gd name="connsiteY3" fmla="*/ 410438 h 1193555"/>
              <a:gd name="connsiteX4" fmla="*/ 10020069 w 10027710"/>
              <a:gd name="connsiteY4" fmla="*/ 1055880 h 1193555"/>
              <a:gd name="connsiteX5" fmla="*/ 853767 w 10027710"/>
              <a:gd name="connsiteY5" fmla="*/ 1100484 h 1193555"/>
              <a:gd name="connsiteX6" fmla="*/ 875803 w 10027710"/>
              <a:gd name="connsiteY6" fmla="*/ 307686 h 1193555"/>
              <a:gd name="connsiteX0" fmla="*/ 323507 w 9475414"/>
              <a:gd name="connsiteY0" fmla="*/ 307686 h 1148586"/>
              <a:gd name="connsiteX1" fmla="*/ 4521942 w 9475414"/>
              <a:gd name="connsiteY1" fmla="*/ 255912 h 1148586"/>
              <a:gd name="connsiteX2" fmla="*/ 8285744 w 9475414"/>
              <a:gd name="connsiteY2" fmla="*/ 832855 h 1148586"/>
              <a:gd name="connsiteX3" fmla="*/ 9464321 w 9475414"/>
              <a:gd name="connsiteY3" fmla="*/ 410438 h 1148586"/>
              <a:gd name="connsiteX4" fmla="*/ 9467773 w 9475414"/>
              <a:gd name="connsiteY4" fmla="*/ 1055880 h 1148586"/>
              <a:gd name="connsiteX5" fmla="*/ 301471 w 9475414"/>
              <a:gd name="connsiteY5" fmla="*/ 1100484 h 1148586"/>
              <a:gd name="connsiteX6" fmla="*/ 323507 w 9475414"/>
              <a:gd name="connsiteY6" fmla="*/ 307686 h 1148586"/>
              <a:gd name="connsiteX0" fmla="*/ 319722 w 9471629"/>
              <a:gd name="connsiteY0" fmla="*/ 305044 h 1127981"/>
              <a:gd name="connsiteX1" fmla="*/ 4518157 w 9471629"/>
              <a:gd name="connsiteY1" fmla="*/ 253270 h 1127981"/>
              <a:gd name="connsiteX2" fmla="*/ 8281959 w 9471629"/>
              <a:gd name="connsiteY2" fmla="*/ 830213 h 1127981"/>
              <a:gd name="connsiteX3" fmla="*/ 9460536 w 9471629"/>
              <a:gd name="connsiteY3" fmla="*/ 407796 h 1127981"/>
              <a:gd name="connsiteX4" fmla="*/ 9463988 w 9471629"/>
              <a:gd name="connsiteY4" fmla="*/ 1053238 h 1127981"/>
              <a:gd name="connsiteX5" fmla="*/ 308572 w 9471629"/>
              <a:gd name="connsiteY5" fmla="*/ 1032527 h 1127981"/>
              <a:gd name="connsiteX6" fmla="*/ 319722 w 9471629"/>
              <a:gd name="connsiteY6" fmla="*/ 305044 h 1127981"/>
              <a:gd name="connsiteX0" fmla="*/ 192126 w 9344033"/>
              <a:gd name="connsiteY0" fmla="*/ 292794 h 1079434"/>
              <a:gd name="connsiteX1" fmla="*/ 4390561 w 9344033"/>
              <a:gd name="connsiteY1" fmla="*/ 241020 h 1079434"/>
              <a:gd name="connsiteX2" fmla="*/ 8154363 w 9344033"/>
              <a:gd name="connsiteY2" fmla="*/ 817963 h 1079434"/>
              <a:gd name="connsiteX3" fmla="*/ 9332940 w 9344033"/>
              <a:gd name="connsiteY3" fmla="*/ 395546 h 1079434"/>
              <a:gd name="connsiteX4" fmla="*/ 9336392 w 9344033"/>
              <a:gd name="connsiteY4" fmla="*/ 1040988 h 1079434"/>
              <a:gd name="connsiteX5" fmla="*/ 670833 w 9344033"/>
              <a:gd name="connsiteY5" fmla="*/ 704592 h 1079434"/>
              <a:gd name="connsiteX6" fmla="*/ 192126 w 9344033"/>
              <a:gd name="connsiteY6" fmla="*/ 292794 h 1079434"/>
              <a:gd name="connsiteX0" fmla="*/ 319721 w 9471628"/>
              <a:gd name="connsiteY0" fmla="*/ 307243 h 1144583"/>
              <a:gd name="connsiteX1" fmla="*/ 4518156 w 9471628"/>
              <a:gd name="connsiteY1" fmla="*/ 255469 h 1144583"/>
              <a:gd name="connsiteX2" fmla="*/ 8281958 w 9471628"/>
              <a:gd name="connsiteY2" fmla="*/ 832412 h 1144583"/>
              <a:gd name="connsiteX3" fmla="*/ 9460535 w 9471628"/>
              <a:gd name="connsiteY3" fmla="*/ 409995 h 1144583"/>
              <a:gd name="connsiteX4" fmla="*/ 9463987 w 9471628"/>
              <a:gd name="connsiteY4" fmla="*/ 1055437 h 1144583"/>
              <a:gd name="connsiteX5" fmla="*/ 308571 w 9471628"/>
              <a:gd name="connsiteY5" fmla="*/ 1089156 h 1144583"/>
              <a:gd name="connsiteX6" fmla="*/ 319721 w 9471628"/>
              <a:gd name="connsiteY6" fmla="*/ 307243 h 1144583"/>
              <a:gd name="connsiteX0" fmla="*/ 871500 w 10123892"/>
              <a:gd name="connsiteY0" fmla="*/ 307243 h 1199875"/>
              <a:gd name="connsiteX1" fmla="*/ 5069935 w 10123892"/>
              <a:gd name="connsiteY1" fmla="*/ 255469 h 1199875"/>
              <a:gd name="connsiteX2" fmla="*/ 8833737 w 10123892"/>
              <a:gd name="connsiteY2" fmla="*/ 832412 h 1199875"/>
              <a:gd name="connsiteX3" fmla="*/ 10012314 w 10123892"/>
              <a:gd name="connsiteY3" fmla="*/ 409995 h 1199875"/>
              <a:gd name="connsiteX4" fmla="*/ 10059309 w 10123892"/>
              <a:gd name="connsiteY4" fmla="*/ 1077209 h 1199875"/>
              <a:gd name="connsiteX5" fmla="*/ 860350 w 10123892"/>
              <a:gd name="connsiteY5" fmla="*/ 1089156 h 1199875"/>
              <a:gd name="connsiteX6" fmla="*/ 871500 w 10123892"/>
              <a:gd name="connsiteY6" fmla="*/ 307243 h 1199875"/>
              <a:gd name="connsiteX0" fmla="*/ 871500 w 10123892"/>
              <a:gd name="connsiteY0" fmla="*/ 307243 h 1138588"/>
              <a:gd name="connsiteX1" fmla="*/ 5069935 w 10123892"/>
              <a:gd name="connsiteY1" fmla="*/ 255469 h 1138588"/>
              <a:gd name="connsiteX2" fmla="*/ 8833737 w 10123892"/>
              <a:gd name="connsiteY2" fmla="*/ 832412 h 1138588"/>
              <a:gd name="connsiteX3" fmla="*/ 10012314 w 10123892"/>
              <a:gd name="connsiteY3" fmla="*/ 409995 h 1138588"/>
              <a:gd name="connsiteX4" fmla="*/ 10059309 w 10123892"/>
              <a:gd name="connsiteY4" fmla="*/ 1077209 h 1138588"/>
              <a:gd name="connsiteX5" fmla="*/ 860350 w 10123892"/>
              <a:gd name="connsiteY5" fmla="*/ 1089156 h 1138588"/>
              <a:gd name="connsiteX6" fmla="*/ 871500 w 10123892"/>
              <a:gd name="connsiteY6" fmla="*/ 307243 h 1138588"/>
              <a:gd name="connsiteX0" fmla="*/ 882349 w 10233462"/>
              <a:gd name="connsiteY0" fmla="*/ 307243 h 1135730"/>
              <a:gd name="connsiteX1" fmla="*/ 5080784 w 10233462"/>
              <a:gd name="connsiteY1" fmla="*/ 255469 h 1135730"/>
              <a:gd name="connsiteX2" fmla="*/ 8844586 w 10233462"/>
              <a:gd name="connsiteY2" fmla="*/ 832412 h 1135730"/>
              <a:gd name="connsiteX3" fmla="*/ 10023163 w 10233462"/>
              <a:gd name="connsiteY3" fmla="*/ 409995 h 1135730"/>
              <a:gd name="connsiteX4" fmla="*/ 10222558 w 10233462"/>
              <a:gd name="connsiteY4" fmla="*/ 1066323 h 1135730"/>
              <a:gd name="connsiteX5" fmla="*/ 871199 w 10233462"/>
              <a:gd name="connsiteY5" fmla="*/ 1089156 h 1135730"/>
              <a:gd name="connsiteX6" fmla="*/ 882349 w 10233462"/>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72976 w 10213327"/>
              <a:gd name="connsiteY0" fmla="*/ 307243 h 1144580"/>
              <a:gd name="connsiteX1" fmla="*/ 5071411 w 10213327"/>
              <a:gd name="connsiteY1" fmla="*/ 255469 h 1144580"/>
              <a:gd name="connsiteX2" fmla="*/ 8835213 w 10213327"/>
              <a:gd name="connsiteY2" fmla="*/ 832412 h 1144580"/>
              <a:gd name="connsiteX3" fmla="*/ 10013790 w 10213327"/>
              <a:gd name="connsiteY3" fmla="*/ 409995 h 1144580"/>
              <a:gd name="connsiteX4" fmla="*/ 10213185 w 10213327"/>
              <a:gd name="connsiteY4" fmla="*/ 1066323 h 1144580"/>
              <a:gd name="connsiteX5" fmla="*/ 861826 w 10213327"/>
              <a:gd name="connsiteY5" fmla="*/ 1089156 h 1144580"/>
              <a:gd name="connsiteX6" fmla="*/ 872976 w 10213327"/>
              <a:gd name="connsiteY6" fmla="*/ 307243 h 1144580"/>
              <a:gd name="connsiteX0" fmla="*/ 882350 w 10222728"/>
              <a:gd name="connsiteY0" fmla="*/ 307243 h 1144948"/>
              <a:gd name="connsiteX1" fmla="*/ 5080785 w 10222728"/>
              <a:gd name="connsiteY1" fmla="*/ 255469 h 1144948"/>
              <a:gd name="connsiteX2" fmla="*/ 8844587 w 10222728"/>
              <a:gd name="connsiteY2" fmla="*/ 832412 h 1144948"/>
              <a:gd name="connsiteX3" fmla="*/ 10023164 w 10222728"/>
              <a:gd name="connsiteY3" fmla="*/ 409995 h 1144948"/>
              <a:gd name="connsiteX4" fmla="*/ 10222559 w 10222728"/>
              <a:gd name="connsiteY4" fmla="*/ 1098980 h 1144948"/>
              <a:gd name="connsiteX5" fmla="*/ 871200 w 10222728"/>
              <a:gd name="connsiteY5" fmla="*/ 1089156 h 1144948"/>
              <a:gd name="connsiteX6" fmla="*/ 882350 w 10222728"/>
              <a:gd name="connsiteY6" fmla="*/ 307243 h 1144948"/>
              <a:gd name="connsiteX0" fmla="*/ 953539 w 10293917"/>
              <a:gd name="connsiteY0" fmla="*/ 236011 h 1073716"/>
              <a:gd name="connsiteX1" fmla="*/ 6523574 w 10293917"/>
              <a:gd name="connsiteY1" fmla="*/ 282208 h 1073716"/>
              <a:gd name="connsiteX2" fmla="*/ 8915776 w 10293917"/>
              <a:gd name="connsiteY2" fmla="*/ 761180 h 1073716"/>
              <a:gd name="connsiteX3" fmla="*/ 10094353 w 10293917"/>
              <a:gd name="connsiteY3" fmla="*/ 338763 h 1073716"/>
              <a:gd name="connsiteX4" fmla="*/ 10293748 w 10293917"/>
              <a:gd name="connsiteY4" fmla="*/ 1027748 h 1073716"/>
              <a:gd name="connsiteX5" fmla="*/ 942389 w 10293917"/>
              <a:gd name="connsiteY5" fmla="*/ 1017924 h 1073716"/>
              <a:gd name="connsiteX6" fmla="*/ 953539 w 10293917"/>
              <a:gd name="connsiteY6" fmla="*/ 236011 h 1073716"/>
              <a:gd name="connsiteX0" fmla="*/ 953539 w 10293917"/>
              <a:gd name="connsiteY0" fmla="*/ 161599 h 999304"/>
              <a:gd name="connsiteX1" fmla="*/ 6523574 w 10293917"/>
              <a:gd name="connsiteY1" fmla="*/ 207796 h 999304"/>
              <a:gd name="connsiteX2" fmla="*/ 8915776 w 10293917"/>
              <a:gd name="connsiteY2" fmla="*/ 686768 h 999304"/>
              <a:gd name="connsiteX3" fmla="*/ 10094353 w 10293917"/>
              <a:gd name="connsiteY3" fmla="*/ 264351 h 999304"/>
              <a:gd name="connsiteX4" fmla="*/ 10293748 w 10293917"/>
              <a:gd name="connsiteY4" fmla="*/ 953336 h 999304"/>
              <a:gd name="connsiteX5" fmla="*/ 942389 w 10293917"/>
              <a:gd name="connsiteY5" fmla="*/ 943512 h 999304"/>
              <a:gd name="connsiteX6" fmla="*/ 953539 w 10293917"/>
              <a:gd name="connsiteY6" fmla="*/ 161599 h 999304"/>
              <a:gd name="connsiteX0" fmla="*/ 953539 w 10293917"/>
              <a:gd name="connsiteY0" fmla="*/ 193847 h 1031552"/>
              <a:gd name="connsiteX1" fmla="*/ 6523574 w 10293917"/>
              <a:gd name="connsiteY1" fmla="*/ 240044 h 1031552"/>
              <a:gd name="connsiteX2" fmla="*/ 8915776 w 10293917"/>
              <a:gd name="connsiteY2" fmla="*/ 719016 h 1031552"/>
              <a:gd name="connsiteX3" fmla="*/ 10094353 w 10293917"/>
              <a:gd name="connsiteY3" fmla="*/ 296599 h 1031552"/>
              <a:gd name="connsiteX4" fmla="*/ 10293748 w 10293917"/>
              <a:gd name="connsiteY4" fmla="*/ 985584 h 1031552"/>
              <a:gd name="connsiteX5" fmla="*/ 942389 w 10293917"/>
              <a:gd name="connsiteY5" fmla="*/ 975760 h 1031552"/>
              <a:gd name="connsiteX6" fmla="*/ 953539 w 10293917"/>
              <a:gd name="connsiteY6" fmla="*/ 193847 h 1031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899352 w 10239730"/>
              <a:gd name="connsiteY0" fmla="*/ 81761 h 919466"/>
              <a:gd name="connsiteX1" fmla="*/ 5435244 w 10239730"/>
              <a:gd name="connsiteY1" fmla="*/ 84415 h 919466"/>
              <a:gd name="connsiteX2" fmla="*/ 9057532 w 10239730"/>
              <a:gd name="connsiteY2" fmla="*/ 617816 h 919466"/>
              <a:gd name="connsiteX3" fmla="*/ 10040166 w 10239730"/>
              <a:gd name="connsiteY3" fmla="*/ 184513 h 919466"/>
              <a:gd name="connsiteX4" fmla="*/ 10239561 w 10239730"/>
              <a:gd name="connsiteY4" fmla="*/ 873498 h 919466"/>
              <a:gd name="connsiteX5" fmla="*/ 888202 w 10239730"/>
              <a:gd name="connsiteY5" fmla="*/ 863674 h 919466"/>
              <a:gd name="connsiteX6" fmla="*/ 899352 w 10239730"/>
              <a:gd name="connsiteY6" fmla="*/ 81761 h 919466"/>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59422 h 997127"/>
              <a:gd name="connsiteX1" fmla="*/ 5503888 w 10243060"/>
              <a:gd name="connsiteY1" fmla="*/ 96762 h 997127"/>
              <a:gd name="connsiteX2" fmla="*/ 9060862 w 10243060"/>
              <a:gd name="connsiteY2" fmla="*/ 695477 h 997127"/>
              <a:gd name="connsiteX3" fmla="*/ 10043496 w 10243060"/>
              <a:gd name="connsiteY3" fmla="*/ 262174 h 997127"/>
              <a:gd name="connsiteX4" fmla="*/ 10242891 w 10243060"/>
              <a:gd name="connsiteY4" fmla="*/ 951159 h 997127"/>
              <a:gd name="connsiteX5" fmla="*/ 891532 w 10243060"/>
              <a:gd name="connsiteY5" fmla="*/ 941335 h 997127"/>
              <a:gd name="connsiteX6" fmla="*/ 902682 w 10243060"/>
              <a:gd name="connsiteY6" fmla="*/ 159422 h 997127"/>
              <a:gd name="connsiteX0" fmla="*/ 902682 w 10243060"/>
              <a:gd name="connsiteY0" fmla="*/ 167436 h 1005141"/>
              <a:gd name="connsiteX1" fmla="*/ 5503888 w 10243060"/>
              <a:gd name="connsiteY1" fmla="*/ 104776 h 1005141"/>
              <a:gd name="connsiteX2" fmla="*/ 9060862 w 10243060"/>
              <a:gd name="connsiteY2" fmla="*/ 703491 h 1005141"/>
              <a:gd name="connsiteX3" fmla="*/ 10043496 w 10243060"/>
              <a:gd name="connsiteY3" fmla="*/ 270188 h 1005141"/>
              <a:gd name="connsiteX4" fmla="*/ 10242891 w 10243060"/>
              <a:gd name="connsiteY4" fmla="*/ 959173 h 1005141"/>
              <a:gd name="connsiteX5" fmla="*/ 891532 w 10243060"/>
              <a:gd name="connsiteY5" fmla="*/ 949349 h 1005141"/>
              <a:gd name="connsiteX6" fmla="*/ 902682 w 10243060"/>
              <a:gd name="connsiteY6" fmla="*/ 167436 h 1005141"/>
              <a:gd name="connsiteX0" fmla="*/ 874657 w 10215035"/>
              <a:gd name="connsiteY0" fmla="*/ 187740 h 1025445"/>
              <a:gd name="connsiteX1" fmla="*/ 4918079 w 10215035"/>
              <a:gd name="connsiteY1" fmla="*/ 97648 h 1025445"/>
              <a:gd name="connsiteX2" fmla="*/ 9032837 w 10215035"/>
              <a:gd name="connsiteY2" fmla="*/ 723795 h 1025445"/>
              <a:gd name="connsiteX3" fmla="*/ 10015471 w 10215035"/>
              <a:gd name="connsiteY3" fmla="*/ 290492 h 1025445"/>
              <a:gd name="connsiteX4" fmla="*/ 10214866 w 10215035"/>
              <a:gd name="connsiteY4" fmla="*/ 979477 h 1025445"/>
              <a:gd name="connsiteX5" fmla="*/ 863507 w 10215035"/>
              <a:gd name="connsiteY5" fmla="*/ 969653 h 1025445"/>
              <a:gd name="connsiteX6" fmla="*/ 874657 w 10215035"/>
              <a:gd name="connsiteY6" fmla="*/ 187740 h 1025445"/>
              <a:gd name="connsiteX0" fmla="*/ 868807 w 10209185"/>
              <a:gd name="connsiteY0" fmla="*/ 180876 h 1018581"/>
              <a:gd name="connsiteX1" fmla="*/ 4793357 w 10209185"/>
              <a:gd name="connsiteY1" fmla="*/ 99928 h 1018581"/>
              <a:gd name="connsiteX2" fmla="*/ 9026987 w 10209185"/>
              <a:gd name="connsiteY2" fmla="*/ 716931 h 1018581"/>
              <a:gd name="connsiteX3" fmla="*/ 10009621 w 10209185"/>
              <a:gd name="connsiteY3" fmla="*/ 283628 h 1018581"/>
              <a:gd name="connsiteX4" fmla="*/ 10209016 w 10209185"/>
              <a:gd name="connsiteY4" fmla="*/ 972613 h 1018581"/>
              <a:gd name="connsiteX5" fmla="*/ 857657 w 10209185"/>
              <a:gd name="connsiteY5" fmla="*/ 962789 h 1018581"/>
              <a:gd name="connsiteX6" fmla="*/ 868807 w 10209185"/>
              <a:gd name="connsiteY6" fmla="*/ 180876 h 1018581"/>
              <a:gd name="connsiteX0" fmla="*/ 888465 w 10228844"/>
              <a:gd name="connsiteY0" fmla="*/ 180876 h 986176"/>
              <a:gd name="connsiteX1" fmla="*/ 4813015 w 10228844"/>
              <a:gd name="connsiteY1" fmla="*/ 99928 h 986176"/>
              <a:gd name="connsiteX2" fmla="*/ 9046645 w 10228844"/>
              <a:gd name="connsiteY2" fmla="*/ 716931 h 986176"/>
              <a:gd name="connsiteX3" fmla="*/ 10029279 w 10228844"/>
              <a:gd name="connsiteY3" fmla="*/ 283628 h 986176"/>
              <a:gd name="connsiteX4" fmla="*/ 10228674 w 10228844"/>
              <a:gd name="connsiteY4" fmla="*/ 972613 h 986176"/>
              <a:gd name="connsiteX5" fmla="*/ 877315 w 10228844"/>
              <a:gd name="connsiteY5" fmla="*/ 962789 h 986176"/>
              <a:gd name="connsiteX6" fmla="*/ 888465 w 10228844"/>
              <a:gd name="connsiteY6" fmla="*/ 180876 h 986176"/>
              <a:gd name="connsiteX0" fmla="*/ 909299 w 10249678"/>
              <a:gd name="connsiteY0" fmla="*/ 173716 h 979016"/>
              <a:gd name="connsiteX1" fmla="*/ 5256234 w 10249678"/>
              <a:gd name="connsiteY1" fmla="*/ 102444 h 979016"/>
              <a:gd name="connsiteX2" fmla="*/ 9067479 w 10249678"/>
              <a:gd name="connsiteY2" fmla="*/ 709771 h 979016"/>
              <a:gd name="connsiteX3" fmla="*/ 10050113 w 10249678"/>
              <a:gd name="connsiteY3" fmla="*/ 276468 h 979016"/>
              <a:gd name="connsiteX4" fmla="*/ 10249508 w 10249678"/>
              <a:gd name="connsiteY4" fmla="*/ 965453 h 979016"/>
              <a:gd name="connsiteX5" fmla="*/ 898149 w 10249678"/>
              <a:gd name="connsiteY5" fmla="*/ 955629 h 979016"/>
              <a:gd name="connsiteX6" fmla="*/ 909299 w 10249678"/>
              <a:gd name="connsiteY6" fmla="*/ 173716 h 9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678" h="979016">
                <a:moveTo>
                  <a:pt x="909299" y="173716"/>
                </a:moveTo>
                <a:cubicBezTo>
                  <a:pt x="1635647" y="31519"/>
                  <a:pt x="3027857" y="-96626"/>
                  <a:pt x="5256234" y="102444"/>
                </a:cubicBezTo>
                <a:cubicBezTo>
                  <a:pt x="7484611" y="301514"/>
                  <a:pt x="8268499" y="680767"/>
                  <a:pt x="9067479" y="709771"/>
                </a:cubicBezTo>
                <a:cubicBezTo>
                  <a:pt x="9866459" y="738775"/>
                  <a:pt x="9853108" y="233854"/>
                  <a:pt x="10050113" y="276468"/>
                </a:cubicBezTo>
                <a:cubicBezTo>
                  <a:pt x="10247118" y="319082"/>
                  <a:pt x="10228417" y="977789"/>
                  <a:pt x="10249508" y="965453"/>
                </a:cubicBezTo>
                <a:cubicBezTo>
                  <a:pt x="10291724" y="940761"/>
                  <a:pt x="2500571" y="1014433"/>
                  <a:pt x="898149" y="955629"/>
                </a:cubicBezTo>
                <a:cubicBezTo>
                  <a:pt x="-704273" y="896825"/>
                  <a:pt x="182952" y="315914"/>
                  <a:pt x="909299" y="173716"/>
                </a:cubicBezTo>
                <a:close/>
              </a:path>
            </a:pathLst>
          </a:custGeom>
          <a:gradFill flip="none" rotWithShape="1">
            <a:gsLst>
              <a:gs pos="0">
                <a:schemeClr val="accent1">
                  <a:lumMod val="40000"/>
                  <a:lumOff val="60000"/>
                </a:schemeClr>
              </a:gs>
              <a:gs pos="46000">
                <a:schemeClr val="accent1">
                  <a:lumMod val="95000"/>
                  <a:lumOff val="5000"/>
                </a:schemeClr>
              </a:gs>
              <a:gs pos="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F90C0029-5F18-214E-8000-215F68347A8A}"/>
              </a:ext>
            </a:extLst>
          </p:cNvPr>
          <p:cNvSpPr>
            <a:spLocks noGrp="1"/>
          </p:cNvSpPr>
          <p:nvPr>
            <p:ph type="title"/>
          </p:nvPr>
        </p:nvSpPr>
        <p:spPr>
          <a:xfrm>
            <a:off x="4016832" y="617383"/>
            <a:ext cx="8592277" cy="1188000"/>
          </a:xfrm>
          <a:prstGeom prst="rect">
            <a:avLst/>
          </a:prstGeom>
          <a:noFill/>
        </p:spPr>
        <p:txBody>
          <a:bodyPr/>
          <a:lstStyle>
            <a:lvl1pPr>
              <a:defRPr>
                <a:latin typeface="Arial" charset="0"/>
                <a:ea typeface="Arial" charset="0"/>
                <a:cs typeface="Arial" charset="0"/>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D7F6D867-8C95-054B-B1A5-7AD011B9AD55}"/>
              </a:ext>
            </a:extLst>
          </p:cNvPr>
          <p:cNvSpPr>
            <a:spLocks noGrp="1"/>
          </p:cNvSpPr>
          <p:nvPr>
            <p:ph idx="1"/>
          </p:nvPr>
        </p:nvSpPr>
        <p:spPr>
          <a:xfrm>
            <a:off x="480000" y="1548000"/>
            <a:ext cx="11280629" cy="4905336"/>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 up of a logo&#10;&#10;Description automatically generated">
            <a:extLst>
              <a:ext uri="{FF2B5EF4-FFF2-40B4-BE49-F238E27FC236}">
                <a16:creationId xmlns:a16="http://schemas.microsoft.com/office/drawing/2014/main" id="{928E893F-59CA-4E3B-9EC2-A8AA1DD3C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41" y="71905"/>
            <a:ext cx="2651775" cy="1090955"/>
          </a:xfrm>
          <a:prstGeom prst="rect">
            <a:avLst/>
          </a:prstGeom>
        </p:spPr>
      </p:pic>
    </p:spTree>
    <p:extLst>
      <p:ext uri="{BB962C8B-B14F-4D97-AF65-F5344CB8AC3E}">
        <p14:creationId xmlns:p14="http://schemas.microsoft.com/office/powerpoint/2010/main" val="183162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7B73B3-CBED-6143-B101-920EAB9C4092}"/>
              </a:ext>
            </a:extLst>
          </p:cNvPr>
          <p:cNvSpPr/>
          <p:nvPr/>
        </p:nvSpPr>
        <p:spPr>
          <a:xfrm flipH="1">
            <a:off x="-91178" y="808349"/>
            <a:ext cx="13853427" cy="709019"/>
          </a:xfrm>
          <a:custGeom>
            <a:avLst/>
            <a:gdLst>
              <a:gd name="connsiteX0" fmla="*/ 879926 w 10681067"/>
              <a:gd name="connsiteY0" fmla="*/ 725618 h 1170919"/>
              <a:gd name="connsiteX1" fmla="*/ 5306960 w 10681067"/>
              <a:gd name="connsiteY1" fmla="*/ 379930 h 1170919"/>
              <a:gd name="connsiteX2" fmla="*/ 8853048 w 10681067"/>
              <a:gd name="connsiteY2" fmla="*/ 837130 h 1170919"/>
              <a:gd name="connsiteX3" fmla="*/ 9644784 w 10681067"/>
              <a:gd name="connsiteY3" fmla="*/ 513745 h 1170919"/>
              <a:gd name="connsiteX4" fmla="*/ 9890111 w 10681067"/>
              <a:gd name="connsiteY4" fmla="*/ 11940 h 1170919"/>
              <a:gd name="connsiteX5" fmla="*/ 10035077 w 10681067"/>
              <a:gd name="connsiteY5" fmla="*/ 1060155 h 1170919"/>
              <a:gd name="connsiteX6" fmla="*/ 868775 w 10681067"/>
              <a:gd name="connsiteY6" fmla="*/ 1104759 h 1170919"/>
              <a:gd name="connsiteX7" fmla="*/ 879926 w 10681067"/>
              <a:gd name="connsiteY7" fmla="*/ 725618 h 1170919"/>
              <a:gd name="connsiteX0" fmla="*/ 874729 w 10686756"/>
              <a:gd name="connsiteY0" fmla="*/ 235761 h 1202865"/>
              <a:gd name="connsiteX1" fmla="*/ 5312649 w 10686756"/>
              <a:gd name="connsiteY1" fmla="*/ 379930 h 1202865"/>
              <a:gd name="connsiteX2" fmla="*/ 8858737 w 10686756"/>
              <a:gd name="connsiteY2" fmla="*/ 837130 h 1202865"/>
              <a:gd name="connsiteX3" fmla="*/ 9650473 w 10686756"/>
              <a:gd name="connsiteY3" fmla="*/ 513745 h 1202865"/>
              <a:gd name="connsiteX4" fmla="*/ 9895800 w 10686756"/>
              <a:gd name="connsiteY4" fmla="*/ 11940 h 1202865"/>
              <a:gd name="connsiteX5" fmla="*/ 10040766 w 10686756"/>
              <a:gd name="connsiteY5" fmla="*/ 1060155 h 1202865"/>
              <a:gd name="connsiteX6" fmla="*/ 874464 w 10686756"/>
              <a:gd name="connsiteY6" fmla="*/ 1104759 h 1202865"/>
              <a:gd name="connsiteX7" fmla="*/ 874729 w 10686756"/>
              <a:gd name="connsiteY7" fmla="*/ 235761 h 1202865"/>
              <a:gd name="connsiteX0" fmla="*/ 1048705 w 10860732"/>
              <a:gd name="connsiteY0" fmla="*/ 235761 h 1202865"/>
              <a:gd name="connsiteX1" fmla="*/ 5486625 w 10860732"/>
              <a:gd name="connsiteY1" fmla="*/ 379930 h 1202865"/>
              <a:gd name="connsiteX2" fmla="*/ 9032713 w 10860732"/>
              <a:gd name="connsiteY2" fmla="*/ 837130 h 1202865"/>
              <a:gd name="connsiteX3" fmla="*/ 9824449 w 10860732"/>
              <a:gd name="connsiteY3" fmla="*/ 513745 h 1202865"/>
              <a:gd name="connsiteX4" fmla="*/ 10069776 w 10860732"/>
              <a:gd name="connsiteY4" fmla="*/ 11940 h 1202865"/>
              <a:gd name="connsiteX5" fmla="*/ 10214742 w 10860732"/>
              <a:gd name="connsiteY5" fmla="*/ 1060155 h 1202865"/>
              <a:gd name="connsiteX6" fmla="*/ 1048440 w 10860732"/>
              <a:gd name="connsiteY6" fmla="*/ 1104759 h 1202865"/>
              <a:gd name="connsiteX7" fmla="*/ 1048705 w 10860732"/>
              <a:gd name="connsiteY7" fmla="*/ 235761 h 1202865"/>
              <a:gd name="connsiteX0" fmla="*/ 1043600 w 10866513"/>
              <a:gd name="connsiteY0" fmla="*/ 11969 h 1351176"/>
              <a:gd name="connsiteX1" fmla="*/ 5492406 w 10866513"/>
              <a:gd name="connsiteY1" fmla="*/ 504481 h 1351176"/>
              <a:gd name="connsiteX2" fmla="*/ 9038494 w 10866513"/>
              <a:gd name="connsiteY2" fmla="*/ 961681 h 1351176"/>
              <a:gd name="connsiteX3" fmla="*/ 9830230 w 10866513"/>
              <a:gd name="connsiteY3" fmla="*/ 638296 h 1351176"/>
              <a:gd name="connsiteX4" fmla="*/ 10075557 w 10866513"/>
              <a:gd name="connsiteY4" fmla="*/ 136491 h 1351176"/>
              <a:gd name="connsiteX5" fmla="*/ 10220523 w 10866513"/>
              <a:gd name="connsiteY5" fmla="*/ 1184706 h 1351176"/>
              <a:gd name="connsiteX6" fmla="*/ 1054221 w 10866513"/>
              <a:gd name="connsiteY6" fmla="*/ 1229310 h 1351176"/>
              <a:gd name="connsiteX7" fmla="*/ 1043600 w 10866513"/>
              <a:gd name="connsiteY7" fmla="*/ 11969 h 1351176"/>
              <a:gd name="connsiteX0" fmla="*/ 888580 w 10711493"/>
              <a:gd name="connsiteY0" fmla="*/ 68494 h 1407701"/>
              <a:gd name="connsiteX1" fmla="*/ 5718386 w 10711493"/>
              <a:gd name="connsiteY1" fmla="*/ 245321 h 1407701"/>
              <a:gd name="connsiteX2" fmla="*/ 8883474 w 10711493"/>
              <a:gd name="connsiteY2" fmla="*/ 1018206 h 1407701"/>
              <a:gd name="connsiteX3" fmla="*/ 9675210 w 10711493"/>
              <a:gd name="connsiteY3" fmla="*/ 694821 h 1407701"/>
              <a:gd name="connsiteX4" fmla="*/ 9920537 w 10711493"/>
              <a:gd name="connsiteY4" fmla="*/ 193016 h 1407701"/>
              <a:gd name="connsiteX5" fmla="*/ 10065503 w 10711493"/>
              <a:gd name="connsiteY5" fmla="*/ 1241231 h 1407701"/>
              <a:gd name="connsiteX6" fmla="*/ 899201 w 10711493"/>
              <a:gd name="connsiteY6" fmla="*/ 1285835 h 1407701"/>
              <a:gd name="connsiteX7" fmla="*/ 888580 w 10711493"/>
              <a:gd name="connsiteY7" fmla="*/ 68494 h 1407701"/>
              <a:gd name="connsiteX0" fmla="*/ 906204 w 10696460"/>
              <a:gd name="connsiteY0" fmla="*/ 311962 h 1197831"/>
              <a:gd name="connsiteX1" fmla="*/ 5703353 w 10696460"/>
              <a:gd name="connsiteY1" fmla="*/ 64246 h 1197831"/>
              <a:gd name="connsiteX2" fmla="*/ 8868441 w 10696460"/>
              <a:gd name="connsiteY2" fmla="*/ 837131 h 1197831"/>
              <a:gd name="connsiteX3" fmla="*/ 9660177 w 10696460"/>
              <a:gd name="connsiteY3" fmla="*/ 513746 h 1197831"/>
              <a:gd name="connsiteX4" fmla="*/ 9905504 w 10696460"/>
              <a:gd name="connsiteY4" fmla="*/ 11941 h 1197831"/>
              <a:gd name="connsiteX5" fmla="*/ 10050470 w 10696460"/>
              <a:gd name="connsiteY5" fmla="*/ 1060156 h 1197831"/>
              <a:gd name="connsiteX6" fmla="*/ 884168 w 10696460"/>
              <a:gd name="connsiteY6" fmla="*/ 1104760 h 1197831"/>
              <a:gd name="connsiteX7" fmla="*/ 906204 w 10696460"/>
              <a:gd name="connsiteY7" fmla="*/ 311962 h 1197831"/>
              <a:gd name="connsiteX0" fmla="*/ 906766 w 10697022"/>
              <a:gd name="connsiteY0" fmla="*/ 311962 h 1197831"/>
              <a:gd name="connsiteX1" fmla="*/ 5714801 w 10697022"/>
              <a:gd name="connsiteY1" fmla="*/ 456131 h 1197831"/>
              <a:gd name="connsiteX2" fmla="*/ 8869003 w 10697022"/>
              <a:gd name="connsiteY2" fmla="*/ 837131 h 1197831"/>
              <a:gd name="connsiteX3" fmla="*/ 9660739 w 10697022"/>
              <a:gd name="connsiteY3" fmla="*/ 513746 h 1197831"/>
              <a:gd name="connsiteX4" fmla="*/ 9906066 w 10697022"/>
              <a:gd name="connsiteY4" fmla="*/ 11941 h 1197831"/>
              <a:gd name="connsiteX5" fmla="*/ 10051032 w 10697022"/>
              <a:gd name="connsiteY5" fmla="*/ 1060156 h 1197831"/>
              <a:gd name="connsiteX6" fmla="*/ 884730 w 10697022"/>
              <a:gd name="connsiteY6" fmla="*/ 1104760 h 1197831"/>
              <a:gd name="connsiteX7" fmla="*/ 906766 w 10697022"/>
              <a:gd name="connsiteY7" fmla="*/ 311962 h 1197831"/>
              <a:gd name="connsiteX0" fmla="*/ 906766 w 10697022"/>
              <a:gd name="connsiteY0" fmla="*/ 301295 h 1187164"/>
              <a:gd name="connsiteX1" fmla="*/ 5714801 w 10697022"/>
              <a:gd name="connsiteY1" fmla="*/ 445464 h 1187164"/>
              <a:gd name="connsiteX2" fmla="*/ 8869003 w 10697022"/>
              <a:gd name="connsiteY2" fmla="*/ 826464 h 1187164"/>
              <a:gd name="connsiteX3" fmla="*/ 9906066 w 10697022"/>
              <a:gd name="connsiteY3" fmla="*/ 1274 h 1187164"/>
              <a:gd name="connsiteX4" fmla="*/ 10051032 w 10697022"/>
              <a:gd name="connsiteY4" fmla="*/ 1049489 h 1187164"/>
              <a:gd name="connsiteX5" fmla="*/ 884730 w 10697022"/>
              <a:gd name="connsiteY5" fmla="*/ 1094093 h 1187164"/>
              <a:gd name="connsiteX6" fmla="*/ 906766 w 10697022"/>
              <a:gd name="connsiteY6" fmla="*/ 301295 h 1187164"/>
              <a:gd name="connsiteX0" fmla="*/ 906766 w 10754100"/>
              <a:gd name="connsiteY0" fmla="*/ 35556 h 921425"/>
              <a:gd name="connsiteX1" fmla="*/ 5714801 w 10754100"/>
              <a:gd name="connsiteY1" fmla="*/ 179725 h 921425"/>
              <a:gd name="connsiteX2" fmla="*/ 8869003 w 10754100"/>
              <a:gd name="connsiteY2" fmla="*/ 560725 h 921425"/>
              <a:gd name="connsiteX3" fmla="*/ 10123780 w 10754100"/>
              <a:gd name="connsiteY3" fmla="*/ 170964 h 921425"/>
              <a:gd name="connsiteX4" fmla="*/ 10051032 w 10754100"/>
              <a:gd name="connsiteY4" fmla="*/ 783750 h 921425"/>
              <a:gd name="connsiteX5" fmla="*/ 884730 w 10754100"/>
              <a:gd name="connsiteY5" fmla="*/ 828354 h 921425"/>
              <a:gd name="connsiteX6" fmla="*/ 906766 w 10754100"/>
              <a:gd name="connsiteY6" fmla="*/ 35556 h 921425"/>
              <a:gd name="connsiteX0" fmla="*/ 875803 w 10723137"/>
              <a:gd name="connsiteY0" fmla="*/ 112544 h 998413"/>
              <a:gd name="connsiteX1" fmla="*/ 5074238 w 10723137"/>
              <a:gd name="connsiteY1" fmla="*/ 60770 h 998413"/>
              <a:gd name="connsiteX2" fmla="*/ 8838040 w 10723137"/>
              <a:gd name="connsiteY2" fmla="*/ 637713 h 998413"/>
              <a:gd name="connsiteX3" fmla="*/ 10092817 w 10723137"/>
              <a:gd name="connsiteY3" fmla="*/ 247952 h 998413"/>
              <a:gd name="connsiteX4" fmla="*/ 10020069 w 10723137"/>
              <a:gd name="connsiteY4" fmla="*/ 860738 h 998413"/>
              <a:gd name="connsiteX5" fmla="*/ 853767 w 10723137"/>
              <a:gd name="connsiteY5" fmla="*/ 905342 h 998413"/>
              <a:gd name="connsiteX6" fmla="*/ 875803 w 10723137"/>
              <a:gd name="connsiteY6" fmla="*/ 112544 h 998413"/>
              <a:gd name="connsiteX0" fmla="*/ 875803 w 10723137"/>
              <a:gd name="connsiteY0" fmla="*/ 307686 h 1193555"/>
              <a:gd name="connsiteX1" fmla="*/ 5074238 w 10723137"/>
              <a:gd name="connsiteY1" fmla="*/ 255912 h 1193555"/>
              <a:gd name="connsiteX2" fmla="*/ 8838040 w 10723137"/>
              <a:gd name="connsiteY2" fmla="*/ 832855 h 1193555"/>
              <a:gd name="connsiteX3" fmla="*/ 10092817 w 10723137"/>
              <a:gd name="connsiteY3" fmla="*/ 443094 h 1193555"/>
              <a:gd name="connsiteX4" fmla="*/ 10020069 w 10723137"/>
              <a:gd name="connsiteY4" fmla="*/ 1055880 h 1193555"/>
              <a:gd name="connsiteX5" fmla="*/ 853767 w 10723137"/>
              <a:gd name="connsiteY5" fmla="*/ 1100484 h 1193555"/>
              <a:gd name="connsiteX6" fmla="*/ 875803 w 10723137"/>
              <a:gd name="connsiteY6" fmla="*/ 307686 h 1193555"/>
              <a:gd name="connsiteX0" fmla="*/ 875803 w 10112544"/>
              <a:gd name="connsiteY0" fmla="*/ 307686 h 1193555"/>
              <a:gd name="connsiteX1" fmla="*/ 5074238 w 10112544"/>
              <a:gd name="connsiteY1" fmla="*/ 255912 h 1193555"/>
              <a:gd name="connsiteX2" fmla="*/ 8838040 w 10112544"/>
              <a:gd name="connsiteY2" fmla="*/ 832855 h 1193555"/>
              <a:gd name="connsiteX3" fmla="*/ 10092817 w 10112544"/>
              <a:gd name="connsiteY3" fmla="*/ 443094 h 1193555"/>
              <a:gd name="connsiteX4" fmla="*/ 10020069 w 10112544"/>
              <a:gd name="connsiteY4" fmla="*/ 1055880 h 1193555"/>
              <a:gd name="connsiteX5" fmla="*/ 853767 w 10112544"/>
              <a:gd name="connsiteY5" fmla="*/ 1100484 h 1193555"/>
              <a:gd name="connsiteX6" fmla="*/ 875803 w 10112544"/>
              <a:gd name="connsiteY6" fmla="*/ 307686 h 1193555"/>
              <a:gd name="connsiteX0" fmla="*/ 875803 w 10076018"/>
              <a:gd name="connsiteY0" fmla="*/ 307686 h 1193555"/>
              <a:gd name="connsiteX1" fmla="*/ 5074238 w 10076018"/>
              <a:gd name="connsiteY1" fmla="*/ 255912 h 1193555"/>
              <a:gd name="connsiteX2" fmla="*/ 8838040 w 10076018"/>
              <a:gd name="connsiteY2" fmla="*/ 832855 h 1193555"/>
              <a:gd name="connsiteX3" fmla="*/ 10049274 w 10076018"/>
              <a:gd name="connsiteY3" fmla="*/ 464866 h 1193555"/>
              <a:gd name="connsiteX4" fmla="*/ 10020069 w 10076018"/>
              <a:gd name="connsiteY4" fmla="*/ 1055880 h 1193555"/>
              <a:gd name="connsiteX5" fmla="*/ 853767 w 10076018"/>
              <a:gd name="connsiteY5" fmla="*/ 1100484 h 1193555"/>
              <a:gd name="connsiteX6" fmla="*/ 875803 w 10076018"/>
              <a:gd name="connsiteY6" fmla="*/ 307686 h 1193555"/>
              <a:gd name="connsiteX0" fmla="*/ 875803 w 10049504"/>
              <a:gd name="connsiteY0" fmla="*/ 307686 h 1193555"/>
              <a:gd name="connsiteX1" fmla="*/ 5074238 w 10049504"/>
              <a:gd name="connsiteY1" fmla="*/ 255912 h 1193555"/>
              <a:gd name="connsiteX2" fmla="*/ 8838040 w 10049504"/>
              <a:gd name="connsiteY2" fmla="*/ 832855 h 1193555"/>
              <a:gd name="connsiteX3" fmla="*/ 10049274 w 10049504"/>
              <a:gd name="connsiteY3" fmla="*/ 464866 h 1193555"/>
              <a:gd name="connsiteX4" fmla="*/ 10020069 w 10049504"/>
              <a:gd name="connsiteY4" fmla="*/ 1055880 h 1193555"/>
              <a:gd name="connsiteX5" fmla="*/ 853767 w 10049504"/>
              <a:gd name="connsiteY5" fmla="*/ 1100484 h 1193555"/>
              <a:gd name="connsiteX6" fmla="*/ 875803 w 10049504"/>
              <a:gd name="connsiteY6" fmla="*/ 307686 h 1193555"/>
              <a:gd name="connsiteX0" fmla="*/ 875803 w 10021299"/>
              <a:gd name="connsiteY0" fmla="*/ 307686 h 1193555"/>
              <a:gd name="connsiteX1" fmla="*/ 5074238 w 10021299"/>
              <a:gd name="connsiteY1" fmla="*/ 255912 h 1193555"/>
              <a:gd name="connsiteX2" fmla="*/ 8838040 w 10021299"/>
              <a:gd name="connsiteY2" fmla="*/ 832855 h 1193555"/>
              <a:gd name="connsiteX3" fmla="*/ 9744474 w 10021299"/>
              <a:gd name="connsiteY3" fmla="*/ 356009 h 1193555"/>
              <a:gd name="connsiteX4" fmla="*/ 10020069 w 10021299"/>
              <a:gd name="connsiteY4" fmla="*/ 1055880 h 1193555"/>
              <a:gd name="connsiteX5" fmla="*/ 853767 w 10021299"/>
              <a:gd name="connsiteY5" fmla="*/ 1100484 h 1193555"/>
              <a:gd name="connsiteX6" fmla="*/ 875803 w 10021299"/>
              <a:gd name="connsiteY6" fmla="*/ 307686 h 1193555"/>
              <a:gd name="connsiteX0" fmla="*/ 875803 w 10027710"/>
              <a:gd name="connsiteY0" fmla="*/ 307686 h 1193555"/>
              <a:gd name="connsiteX1" fmla="*/ 5074238 w 10027710"/>
              <a:gd name="connsiteY1" fmla="*/ 255912 h 1193555"/>
              <a:gd name="connsiteX2" fmla="*/ 8838040 w 10027710"/>
              <a:gd name="connsiteY2" fmla="*/ 832855 h 1193555"/>
              <a:gd name="connsiteX3" fmla="*/ 10016617 w 10027710"/>
              <a:gd name="connsiteY3" fmla="*/ 410438 h 1193555"/>
              <a:gd name="connsiteX4" fmla="*/ 10020069 w 10027710"/>
              <a:gd name="connsiteY4" fmla="*/ 1055880 h 1193555"/>
              <a:gd name="connsiteX5" fmla="*/ 853767 w 10027710"/>
              <a:gd name="connsiteY5" fmla="*/ 1100484 h 1193555"/>
              <a:gd name="connsiteX6" fmla="*/ 875803 w 10027710"/>
              <a:gd name="connsiteY6" fmla="*/ 307686 h 1193555"/>
              <a:gd name="connsiteX0" fmla="*/ 323507 w 9475414"/>
              <a:gd name="connsiteY0" fmla="*/ 307686 h 1148586"/>
              <a:gd name="connsiteX1" fmla="*/ 4521942 w 9475414"/>
              <a:gd name="connsiteY1" fmla="*/ 255912 h 1148586"/>
              <a:gd name="connsiteX2" fmla="*/ 8285744 w 9475414"/>
              <a:gd name="connsiteY2" fmla="*/ 832855 h 1148586"/>
              <a:gd name="connsiteX3" fmla="*/ 9464321 w 9475414"/>
              <a:gd name="connsiteY3" fmla="*/ 410438 h 1148586"/>
              <a:gd name="connsiteX4" fmla="*/ 9467773 w 9475414"/>
              <a:gd name="connsiteY4" fmla="*/ 1055880 h 1148586"/>
              <a:gd name="connsiteX5" fmla="*/ 301471 w 9475414"/>
              <a:gd name="connsiteY5" fmla="*/ 1100484 h 1148586"/>
              <a:gd name="connsiteX6" fmla="*/ 323507 w 9475414"/>
              <a:gd name="connsiteY6" fmla="*/ 307686 h 1148586"/>
              <a:gd name="connsiteX0" fmla="*/ 319722 w 9471629"/>
              <a:gd name="connsiteY0" fmla="*/ 305044 h 1127981"/>
              <a:gd name="connsiteX1" fmla="*/ 4518157 w 9471629"/>
              <a:gd name="connsiteY1" fmla="*/ 253270 h 1127981"/>
              <a:gd name="connsiteX2" fmla="*/ 8281959 w 9471629"/>
              <a:gd name="connsiteY2" fmla="*/ 830213 h 1127981"/>
              <a:gd name="connsiteX3" fmla="*/ 9460536 w 9471629"/>
              <a:gd name="connsiteY3" fmla="*/ 407796 h 1127981"/>
              <a:gd name="connsiteX4" fmla="*/ 9463988 w 9471629"/>
              <a:gd name="connsiteY4" fmla="*/ 1053238 h 1127981"/>
              <a:gd name="connsiteX5" fmla="*/ 308572 w 9471629"/>
              <a:gd name="connsiteY5" fmla="*/ 1032527 h 1127981"/>
              <a:gd name="connsiteX6" fmla="*/ 319722 w 9471629"/>
              <a:gd name="connsiteY6" fmla="*/ 305044 h 1127981"/>
              <a:gd name="connsiteX0" fmla="*/ 192126 w 9344033"/>
              <a:gd name="connsiteY0" fmla="*/ 292794 h 1079434"/>
              <a:gd name="connsiteX1" fmla="*/ 4390561 w 9344033"/>
              <a:gd name="connsiteY1" fmla="*/ 241020 h 1079434"/>
              <a:gd name="connsiteX2" fmla="*/ 8154363 w 9344033"/>
              <a:gd name="connsiteY2" fmla="*/ 817963 h 1079434"/>
              <a:gd name="connsiteX3" fmla="*/ 9332940 w 9344033"/>
              <a:gd name="connsiteY3" fmla="*/ 395546 h 1079434"/>
              <a:gd name="connsiteX4" fmla="*/ 9336392 w 9344033"/>
              <a:gd name="connsiteY4" fmla="*/ 1040988 h 1079434"/>
              <a:gd name="connsiteX5" fmla="*/ 670833 w 9344033"/>
              <a:gd name="connsiteY5" fmla="*/ 704592 h 1079434"/>
              <a:gd name="connsiteX6" fmla="*/ 192126 w 9344033"/>
              <a:gd name="connsiteY6" fmla="*/ 292794 h 1079434"/>
              <a:gd name="connsiteX0" fmla="*/ 319721 w 9471628"/>
              <a:gd name="connsiteY0" fmla="*/ 307243 h 1144583"/>
              <a:gd name="connsiteX1" fmla="*/ 4518156 w 9471628"/>
              <a:gd name="connsiteY1" fmla="*/ 255469 h 1144583"/>
              <a:gd name="connsiteX2" fmla="*/ 8281958 w 9471628"/>
              <a:gd name="connsiteY2" fmla="*/ 832412 h 1144583"/>
              <a:gd name="connsiteX3" fmla="*/ 9460535 w 9471628"/>
              <a:gd name="connsiteY3" fmla="*/ 409995 h 1144583"/>
              <a:gd name="connsiteX4" fmla="*/ 9463987 w 9471628"/>
              <a:gd name="connsiteY4" fmla="*/ 1055437 h 1144583"/>
              <a:gd name="connsiteX5" fmla="*/ 308571 w 9471628"/>
              <a:gd name="connsiteY5" fmla="*/ 1089156 h 1144583"/>
              <a:gd name="connsiteX6" fmla="*/ 319721 w 9471628"/>
              <a:gd name="connsiteY6" fmla="*/ 307243 h 1144583"/>
              <a:gd name="connsiteX0" fmla="*/ 871500 w 10123892"/>
              <a:gd name="connsiteY0" fmla="*/ 307243 h 1199875"/>
              <a:gd name="connsiteX1" fmla="*/ 5069935 w 10123892"/>
              <a:gd name="connsiteY1" fmla="*/ 255469 h 1199875"/>
              <a:gd name="connsiteX2" fmla="*/ 8833737 w 10123892"/>
              <a:gd name="connsiteY2" fmla="*/ 832412 h 1199875"/>
              <a:gd name="connsiteX3" fmla="*/ 10012314 w 10123892"/>
              <a:gd name="connsiteY3" fmla="*/ 409995 h 1199875"/>
              <a:gd name="connsiteX4" fmla="*/ 10059309 w 10123892"/>
              <a:gd name="connsiteY4" fmla="*/ 1077209 h 1199875"/>
              <a:gd name="connsiteX5" fmla="*/ 860350 w 10123892"/>
              <a:gd name="connsiteY5" fmla="*/ 1089156 h 1199875"/>
              <a:gd name="connsiteX6" fmla="*/ 871500 w 10123892"/>
              <a:gd name="connsiteY6" fmla="*/ 307243 h 1199875"/>
              <a:gd name="connsiteX0" fmla="*/ 871500 w 10123892"/>
              <a:gd name="connsiteY0" fmla="*/ 307243 h 1138588"/>
              <a:gd name="connsiteX1" fmla="*/ 5069935 w 10123892"/>
              <a:gd name="connsiteY1" fmla="*/ 255469 h 1138588"/>
              <a:gd name="connsiteX2" fmla="*/ 8833737 w 10123892"/>
              <a:gd name="connsiteY2" fmla="*/ 832412 h 1138588"/>
              <a:gd name="connsiteX3" fmla="*/ 10012314 w 10123892"/>
              <a:gd name="connsiteY3" fmla="*/ 409995 h 1138588"/>
              <a:gd name="connsiteX4" fmla="*/ 10059309 w 10123892"/>
              <a:gd name="connsiteY4" fmla="*/ 1077209 h 1138588"/>
              <a:gd name="connsiteX5" fmla="*/ 860350 w 10123892"/>
              <a:gd name="connsiteY5" fmla="*/ 1089156 h 1138588"/>
              <a:gd name="connsiteX6" fmla="*/ 871500 w 10123892"/>
              <a:gd name="connsiteY6" fmla="*/ 307243 h 1138588"/>
              <a:gd name="connsiteX0" fmla="*/ 882349 w 10233462"/>
              <a:gd name="connsiteY0" fmla="*/ 307243 h 1135730"/>
              <a:gd name="connsiteX1" fmla="*/ 5080784 w 10233462"/>
              <a:gd name="connsiteY1" fmla="*/ 255469 h 1135730"/>
              <a:gd name="connsiteX2" fmla="*/ 8844586 w 10233462"/>
              <a:gd name="connsiteY2" fmla="*/ 832412 h 1135730"/>
              <a:gd name="connsiteX3" fmla="*/ 10023163 w 10233462"/>
              <a:gd name="connsiteY3" fmla="*/ 409995 h 1135730"/>
              <a:gd name="connsiteX4" fmla="*/ 10222558 w 10233462"/>
              <a:gd name="connsiteY4" fmla="*/ 1066323 h 1135730"/>
              <a:gd name="connsiteX5" fmla="*/ 871199 w 10233462"/>
              <a:gd name="connsiteY5" fmla="*/ 1089156 h 1135730"/>
              <a:gd name="connsiteX6" fmla="*/ 882349 w 10233462"/>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72976 w 10213327"/>
              <a:gd name="connsiteY0" fmla="*/ 307243 h 1144580"/>
              <a:gd name="connsiteX1" fmla="*/ 5071411 w 10213327"/>
              <a:gd name="connsiteY1" fmla="*/ 255469 h 1144580"/>
              <a:gd name="connsiteX2" fmla="*/ 8835213 w 10213327"/>
              <a:gd name="connsiteY2" fmla="*/ 832412 h 1144580"/>
              <a:gd name="connsiteX3" fmla="*/ 10013790 w 10213327"/>
              <a:gd name="connsiteY3" fmla="*/ 409995 h 1144580"/>
              <a:gd name="connsiteX4" fmla="*/ 10213185 w 10213327"/>
              <a:gd name="connsiteY4" fmla="*/ 1066323 h 1144580"/>
              <a:gd name="connsiteX5" fmla="*/ 861826 w 10213327"/>
              <a:gd name="connsiteY5" fmla="*/ 1089156 h 1144580"/>
              <a:gd name="connsiteX6" fmla="*/ 872976 w 10213327"/>
              <a:gd name="connsiteY6" fmla="*/ 307243 h 1144580"/>
              <a:gd name="connsiteX0" fmla="*/ 882350 w 10222728"/>
              <a:gd name="connsiteY0" fmla="*/ 307243 h 1144948"/>
              <a:gd name="connsiteX1" fmla="*/ 5080785 w 10222728"/>
              <a:gd name="connsiteY1" fmla="*/ 255469 h 1144948"/>
              <a:gd name="connsiteX2" fmla="*/ 8844587 w 10222728"/>
              <a:gd name="connsiteY2" fmla="*/ 832412 h 1144948"/>
              <a:gd name="connsiteX3" fmla="*/ 10023164 w 10222728"/>
              <a:gd name="connsiteY3" fmla="*/ 409995 h 1144948"/>
              <a:gd name="connsiteX4" fmla="*/ 10222559 w 10222728"/>
              <a:gd name="connsiteY4" fmla="*/ 1098980 h 1144948"/>
              <a:gd name="connsiteX5" fmla="*/ 871200 w 10222728"/>
              <a:gd name="connsiteY5" fmla="*/ 1089156 h 1144948"/>
              <a:gd name="connsiteX6" fmla="*/ 882350 w 10222728"/>
              <a:gd name="connsiteY6" fmla="*/ 307243 h 1144948"/>
              <a:gd name="connsiteX0" fmla="*/ 953539 w 10293917"/>
              <a:gd name="connsiteY0" fmla="*/ 236011 h 1073716"/>
              <a:gd name="connsiteX1" fmla="*/ 6523574 w 10293917"/>
              <a:gd name="connsiteY1" fmla="*/ 282208 h 1073716"/>
              <a:gd name="connsiteX2" fmla="*/ 8915776 w 10293917"/>
              <a:gd name="connsiteY2" fmla="*/ 761180 h 1073716"/>
              <a:gd name="connsiteX3" fmla="*/ 10094353 w 10293917"/>
              <a:gd name="connsiteY3" fmla="*/ 338763 h 1073716"/>
              <a:gd name="connsiteX4" fmla="*/ 10293748 w 10293917"/>
              <a:gd name="connsiteY4" fmla="*/ 1027748 h 1073716"/>
              <a:gd name="connsiteX5" fmla="*/ 942389 w 10293917"/>
              <a:gd name="connsiteY5" fmla="*/ 1017924 h 1073716"/>
              <a:gd name="connsiteX6" fmla="*/ 953539 w 10293917"/>
              <a:gd name="connsiteY6" fmla="*/ 236011 h 1073716"/>
              <a:gd name="connsiteX0" fmla="*/ 953539 w 10293917"/>
              <a:gd name="connsiteY0" fmla="*/ 161599 h 999304"/>
              <a:gd name="connsiteX1" fmla="*/ 6523574 w 10293917"/>
              <a:gd name="connsiteY1" fmla="*/ 207796 h 999304"/>
              <a:gd name="connsiteX2" fmla="*/ 8915776 w 10293917"/>
              <a:gd name="connsiteY2" fmla="*/ 686768 h 999304"/>
              <a:gd name="connsiteX3" fmla="*/ 10094353 w 10293917"/>
              <a:gd name="connsiteY3" fmla="*/ 264351 h 999304"/>
              <a:gd name="connsiteX4" fmla="*/ 10293748 w 10293917"/>
              <a:gd name="connsiteY4" fmla="*/ 953336 h 999304"/>
              <a:gd name="connsiteX5" fmla="*/ 942389 w 10293917"/>
              <a:gd name="connsiteY5" fmla="*/ 943512 h 999304"/>
              <a:gd name="connsiteX6" fmla="*/ 953539 w 10293917"/>
              <a:gd name="connsiteY6" fmla="*/ 161599 h 999304"/>
              <a:gd name="connsiteX0" fmla="*/ 953539 w 10293917"/>
              <a:gd name="connsiteY0" fmla="*/ 193847 h 1031552"/>
              <a:gd name="connsiteX1" fmla="*/ 6523574 w 10293917"/>
              <a:gd name="connsiteY1" fmla="*/ 240044 h 1031552"/>
              <a:gd name="connsiteX2" fmla="*/ 8915776 w 10293917"/>
              <a:gd name="connsiteY2" fmla="*/ 719016 h 1031552"/>
              <a:gd name="connsiteX3" fmla="*/ 10094353 w 10293917"/>
              <a:gd name="connsiteY3" fmla="*/ 296599 h 1031552"/>
              <a:gd name="connsiteX4" fmla="*/ 10293748 w 10293917"/>
              <a:gd name="connsiteY4" fmla="*/ 985584 h 1031552"/>
              <a:gd name="connsiteX5" fmla="*/ 942389 w 10293917"/>
              <a:gd name="connsiteY5" fmla="*/ 975760 h 1031552"/>
              <a:gd name="connsiteX6" fmla="*/ 953539 w 10293917"/>
              <a:gd name="connsiteY6" fmla="*/ 193847 h 1031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899352 w 10239730"/>
              <a:gd name="connsiteY0" fmla="*/ 81761 h 919466"/>
              <a:gd name="connsiteX1" fmla="*/ 5435244 w 10239730"/>
              <a:gd name="connsiteY1" fmla="*/ 84415 h 919466"/>
              <a:gd name="connsiteX2" fmla="*/ 9057532 w 10239730"/>
              <a:gd name="connsiteY2" fmla="*/ 617816 h 919466"/>
              <a:gd name="connsiteX3" fmla="*/ 10040166 w 10239730"/>
              <a:gd name="connsiteY3" fmla="*/ 184513 h 919466"/>
              <a:gd name="connsiteX4" fmla="*/ 10239561 w 10239730"/>
              <a:gd name="connsiteY4" fmla="*/ 873498 h 919466"/>
              <a:gd name="connsiteX5" fmla="*/ 888202 w 10239730"/>
              <a:gd name="connsiteY5" fmla="*/ 863674 h 919466"/>
              <a:gd name="connsiteX6" fmla="*/ 899352 w 10239730"/>
              <a:gd name="connsiteY6" fmla="*/ 81761 h 919466"/>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59422 h 997127"/>
              <a:gd name="connsiteX1" fmla="*/ 5503888 w 10243060"/>
              <a:gd name="connsiteY1" fmla="*/ 96762 h 997127"/>
              <a:gd name="connsiteX2" fmla="*/ 9060862 w 10243060"/>
              <a:gd name="connsiteY2" fmla="*/ 695477 h 997127"/>
              <a:gd name="connsiteX3" fmla="*/ 10043496 w 10243060"/>
              <a:gd name="connsiteY3" fmla="*/ 262174 h 997127"/>
              <a:gd name="connsiteX4" fmla="*/ 10242891 w 10243060"/>
              <a:gd name="connsiteY4" fmla="*/ 951159 h 997127"/>
              <a:gd name="connsiteX5" fmla="*/ 891532 w 10243060"/>
              <a:gd name="connsiteY5" fmla="*/ 941335 h 997127"/>
              <a:gd name="connsiteX6" fmla="*/ 902682 w 10243060"/>
              <a:gd name="connsiteY6" fmla="*/ 159422 h 997127"/>
              <a:gd name="connsiteX0" fmla="*/ 902682 w 10243060"/>
              <a:gd name="connsiteY0" fmla="*/ 167436 h 1005141"/>
              <a:gd name="connsiteX1" fmla="*/ 5503888 w 10243060"/>
              <a:gd name="connsiteY1" fmla="*/ 104776 h 1005141"/>
              <a:gd name="connsiteX2" fmla="*/ 9060862 w 10243060"/>
              <a:gd name="connsiteY2" fmla="*/ 703491 h 1005141"/>
              <a:gd name="connsiteX3" fmla="*/ 10043496 w 10243060"/>
              <a:gd name="connsiteY3" fmla="*/ 270188 h 1005141"/>
              <a:gd name="connsiteX4" fmla="*/ 10242891 w 10243060"/>
              <a:gd name="connsiteY4" fmla="*/ 959173 h 1005141"/>
              <a:gd name="connsiteX5" fmla="*/ 891532 w 10243060"/>
              <a:gd name="connsiteY5" fmla="*/ 949349 h 1005141"/>
              <a:gd name="connsiteX6" fmla="*/ 902682 w 10243060"/>
              <a:gd name="connsiteY6" fmla="*/ 167436 h 1005141"/>
              <a:gd name="connsiteX0" fmla="*/ 874657 w 10215035"/>
              <a:gd name="connsiteY0" fmla="*/ 187740 h 1025445"/>
              <a:gd name="connsiteX1" fmla="*/ 4918079 w 10215035"/>
              <a:gd name="connsiteY1" fmla="*/ 97648 h 1025445"/>
              <a:gd name="connsiteX2" fmla="*/ 9032837 w 10215035"/>
              <a:gd name="connsiteY2" fmla="*/ 723795 h 1025445"/>
              <a:gd name="connsiteX3" fmla="*/ 10015471 w 10215035"/>
              <a:gd name="connsiteY3" fmla="*/ 290492 h 1025445"/>
              <a:gd name="connsiteX4" fmla="*/ 10214866 w 10215035"/>
              <a:gd name="connsiteY4" fmla="*/ 979477 h 1025445"/>
              <a:gd name="connsiteX5" fmla="*/ 863507 w 10215035"/>
              <a:gd name="connsiteY5" fmla="*/ 969653 h 1025445"/>
              <a:gd name="connsiteX6" fmla="*/ 874657 w 10215035"/>
              <a:gd name="connsiteY6" fmla="*/ 187740 h 1025445"/>
              <a:gd name="connsiteX0" fmla="*/ 868807 w 10209185"/>
              <a:gd name="connsiteY0" fmla="*/ 180876 h 1018581"/>
              <a:gd name="connsiteX1" fmla="*/ 4793357 w 10209185"/>
              <a:gd name="connsiteY1" fmla="*/ 99928 h 1018581"/>
              <a:gd name="connsiteX2" fmla="*/ 9026987 w 10209185"/>
              <a:gd name="connsiteY2" fmla="*/ 716931 h 1018581"/>
              <a:gd name="connsiteX3" fmla="*/ 10009621 w 10209185"/>
              <a:gd name="connsiteY3" fmla="*/ 283628 h 1018581"/>
              <a:gd name="connsiteX4" fmla="*/ 10209016 w 10209185"/>
              <a:gd name="connsiteY4" fmla="*/ 972613 h 1018581"/>
              <a:gd name="connsiteX5" fmla="*/ 857657 w 10209185"/>
              <a:gd name="connsiteY5" fmla="*/ 962789 h 1018581"/>
              <a:gd name="connsiteX6" fmla="*/ 868807 w 10209185"/>
              <a:gd name="connsiteY6" fmla="*/ 180876 h 1018581"/>
              <a:gd name="connsiteX0" fmla="*/ 888465 w 10228844"/>
              <a:gd name="connsiteY0" fmla="*/ 180876 h 986176"/>
              <a:gd name="connsiteX1" fmla="*/ 4813015 w 10228844"/>
              <a:gd name="connsiteY1" fmla="*/ 99928 h 986176"/>
              <a:gd name="connsiteX2" fmla="*/ 9046645 w 10228844"/>
              <a:gd name="connsiteY2" fmla="*/ 716931 h 986176"/>
              <a:gd name="connsiteX3" fmla="*/ 10029279 w 10228844"/>
              <a:gd name="connsiteY3" fmla="*/ 283628 h 986176"/>
              <a:gd name="connsiteX4" fmla="*/ 10228674 w 10228844"/>
              <a:gd name="connsiteY4" fmla="*/ 972613 h 986176"/>
              <a:gd name="connsiteX5" fmla="*/ 877315 w 10228844"/>
              <a:gd name="connsiteY5" fmla="*/ 962789 h 986176"/>
              <a:gd name="connsiteX6" fmla="*/ 888465 w 10228844"/>
              <a:gd name="connsiteY6" fmla="*/ 180876 h 986176"/>
              <a:gd name="connsiteX0" fmla="*/ 909299 w 10249678"/>
              <a:gd name="connsiteY0" fmla="*/ 173716 h 979016"/>
              <a:gd name="connsiteX1" fmla="*/ 5256234 w 10249678"/>
              <a:gd name="connsiteY1" fmla="*/ 102444 h 979016"/>
              <a:gd name="connsiteX2" fmla="*/ 9067479 w 10249678"/>
              <a:gd name="connsiteY2" fmla="*/ 709771 h 979016"/>
              <a:gd name="connsiteX3" fmla="*/ 10050113 w 10249678"/>
              <a:gd name="connsiteY3" fmla="*/ 276468 h 979016"/>
              <a:gd name="connsiteX4" fmla="*/ 10249508 w 10249678"/>
              <a:gd name="connsiteY4" fmla="*/ 965453 h 979016"/>
              <a:gd name="connsiteX5" fmla="*/ 898149 w 10249678"/>
              <a:gd name="connsiteY5" fmla="*/ 955629 h 979016"/>
              <a:gd name="connsiteX6" fmla="*/ 909299 w 10249678"/>
              <a:gd name="connsiteY6" fmla="*/ 173716 h 9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678" h="979016">
                <a:moveTo>
                  <a:pt x="909299" y="173716"/>
                </a:moveTo>
                <a:cubicBezTo>
                  <a:pt x="1635647" y="31519"/>
                  <a:pt x="3027857" y="-96626"/>
                  <a:pt x="5256234" y="102444"/>
                </a:cubicBezTo>
                <a:cubicBezTo>
                  <a:pt x="7484611" y="301514"/>
                  <a:pt x="8268499" y="680767"/>
                  <a:pt x="9067479" y="709771"/>
                </a:cubicBezTo>
                <a:cubicBezTo>
                  <a:pt x="9866459" y="738775"/>
                  <a:pt x="9853108" y="233854"/>
                  <a:pt x="10050113" y="276468"/>
                </a:cubicBezTo>
                <a:cubicBezTo>
                  <a:pt x="10247118" y="319082"/>
                  <a:pt x="10228417" y="977789"/>
                  <a:pt x="10249508" y="965453"/>
                </a:cubicBezTo>
                <a:cubicBezTo>
                  <a:pt x="10291724" y="940761"/>
                  <a:pt x="2500571" y="1014433"/>
                  <a:pt x="898149" y="955629"/>
                </a:cubicBezTo>
                <a:cubicBezTo>
                  <a:pt x="-704273" y="896825"/>
                  <a:pt x="182952" y="315914"/>
                  <a:pt x="909299" y="173716"/>
                </a:cubicBezTo>
                <a:close/>
              </a:path>
            </a:pathLst>
          </a:custGeom>
          <a:gradFill flip="none" rotWithShape="1">
            <a:gsLst>
              <a:gs pos="0">
                <a:schemeClr val="accent1">
                  <a:lumMod val="40000"/>
                  <a:lumOff val="60000"/>
                </a:schemeClr>
              </a:gs>
              <a:gs pos="46000">
                <a:schemeClr val="accent1">
                  <a:lumMod val="95000"/>
                  <a:lumOff val="5000"/>
                </a:schemeClr>
              </a:gs>
              <a:gs pos="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F90C0029-5F18-214E-8000-215F68347A8A}"/>
              </a:ext>
            </a:extLst>
          </p:cNvPr>
          <p:cNvSpPr>
            <a:spLocks noGrp="1"/>
          </p:cNvSpPr>
          <p:nvPr>
            <p:ph type="title"/>
          </p:nvPr>
        </p:nvSpPr>
        <p:spPr>
          <a:xfrm>
            <a:off x="4016832" y="617383"/>
            <a:ext cx="8592277" cy="1188000"/>
          </a:xfrm>
          <a:prstGeom prst="rect">
            <a:avLst/>
          </a:prstGeom>
          <a:noFill/>
        </p:spPr>
        <p:txBody>
          <a:bodyPr/>
          <a:lstStyle>
            <a:lvl1pPr>
              <a:defRPr>
                <a:latin typeface="Arial" charset="0"/>
                <a:ea typeface="Arial" charset="0"/>
                <a:cs typeface="Arial" charset="0"/>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D7F6D867-8C95-054B-B1A5-7AD011B9AD55}"/>
              </a:ext>
            </a:extLst>
          </p:cNvPr>
          <p:cNvSpPr>
            <a:spLocks noGrp="1"/>
          </p:cNvSpPr>
          <p:nvPr>
            <p:ph idx="1"/>
          </p:nvPr>
        </p:nvSpPr>
        <p:spPr>
          <a:xfrm>
            <a:off x="480000" y="1548000"/>
            <a:ext cx="11280629" cy="4905336"/>
          </a:xfrm>
        </p:spPr>
        <p:txBody>
          <a:bodyPr/>
          <a:lstStyle>
            <a:lvl1pPr marL="457155" indent="-457155">
              <a:buClr>
                <a:schemeClr val="accent2"/>
              </a:buClr>
              <a:buFont typeface="Wingdings" panose="05000000000000000000" pitchFamily="2" charset="2"/>
              <a:buChar char="§"/>
              <a:defRPr>
                <a:latin typeface="Arial" charset="0"/>
                <a:ea typeface="Arial" charset="0"/>
                <a:cs typeface="Arial" charset="0"/>
              </a:defRPr>
            </a:lvl1pPr>
            <a:lvl2pPr marL="990502" indent="-380964">
              <a:buClr>
                <a:schemeClr val="accent2"/>
              </a:buClr>
              <a:buFont typeface="Wingdings" panose="05000000000000000000" pitchFamily="2" charset="2"/>
              <a:buChar char="§"/>
              <a:defRPr>
                <a:latin typeface="Arial" charset="0"/>
                <a:ea typeface="Arial" charset="0"/>
                <a:cs typeface="Arial" charset="0"/>
              </a:defRPr>
            </a:lvl2pPr>
            <a:lvl3pPr marL="1523847" indent="-304768">
              <a:buClr>
                <a:schemeClr val="accent2"/>
              </a:buClr>
              <a:buFont typeface="Wingdings" panose="05000000000000000000" pitchFamily="2" charset="2"/>
              <a:buChar char="§"/>
              <a:defRPr>
                <a:latin typeface="Arial" charset="0"/>
                <a:ea typeface="Arial" charset="0"/>
                <a:cs typeface="Arial" charset="0"/>
              </a:defRPr>
            </a:lvl3pPr>
            <a:lvl4pPr marL="2133387" indent="-304768">
              <a:buClr>
                <a:schemeClr val="accent2"/>
              </a:buClr>
              <a:buFont typeface="Wingdings" panose="05000000000000000000" pitchFamily="2" charset="2"/>
              <a:buChar char="§"/>
              <a:defRPr>
                <a:latin typeface="Arial" charset="0"/>
                <a:ea typeface="Arial" charset="0"/>
                <a:cs typeface="Arial" charset="0"/>
              </a:defRPr>
            </a:lvl4pPr>
            <a:lvl5pPr marL="2742926" indent="-304768">
              <a:buClr>
                <a:schemeClr val="accent2"/>
              </a:buClr>
              <a:buFont typeface="Wingdings" panose="05000000000000000000" pitchFamily="2" charset="2"/>
              <a:buChar cha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 up of a logo&#10;&#10;Description automatically generated">
            <a:extLst>
              <a:ext uri="{FF2B5EF4-FFF2-40B4-BE49-F238E27FC236}">
                <a16:creationId xmlns:a16="http://schemas.microsoft.com/office/drawing/2014/main" id="{928E893F-59CA-4E3B-9EC2-A8AA1DD3C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41" y="71905"/>
            <a:ext cx="2651775" cy="1090955"/>
          </a:xfrm>
          <a:prstGeom prst="rect">
            <a:avLst/>
          </a:prstGeom>
        </p:spPr>
      </p:pic>
    </p:spTree>
    <p:extLst>
      <p:ext uri="{BB962C8B-B14F-4D97-AF65-F5344CB8AC3E}">
        <p14:creationId xmlns:p14="http://schemas.microsoft.com/office/powerpoint/2010/main" val="289758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7B73B3-CBED-6143-B101-920EAB9C4092}"/>
              </a:ext>
            </a:extLst>
          </p:cNvPr>
          <p:cNvSpPr/>
          <p:nvPr userDrawn="1"/>
        </p:nvSpPr>
        <p:spPr>
          <a:xfrm flipH="1">
            <a:off x="-91178" y="808350"/>
            <a:ext cx="13853427" cy="709018"/>
          </a:xfrm>
          <a:custGeom>
            <a:avLst/>
            <a:gdLst>
              <a:gd name="connsiteX0" fmla="*/ 879926 w 10681067"/>
              <a:gd name="connsiteY0" fmla="*/ 725618 h 1170919"/>
              <a:gd name="connsiteX1" fmla="*/ 5306960 w 10681067"/>
              <a:gd name="connsiteY1" fmla="*/ 379930 h 1170919"/>
              <a:gd name="connsiteX2" fmla="*/ 8853048 w 10681067"/>
              <a:gd name="connsiteY2" fmla="*/ 837130 h 1170919"/>
              <a:gd name="connsiteX3" fmla="*/ 9644784 w 10681067"/>
              <a:gd name="connsiteY3" fmla="*/ 513745 h 1170919"/>
              <a:gd name="connsiteX4" fmla="*/ 9890111 w 10681067"/>
              <a:gd name="connsiteY4" fmla="*/ 11940 h 1170919"/>
              <a:gd name="connsiteX5" fmla="*/ 10035077 w 10681067"/>
              <a:gd name="connsiteY5" fmla="*/ 1060155 h 1170919"/>
              <a:gd name="connsiteX6" fmla="*/ 868775 w 10681067"/>
              <a:gd name="connsiteY6" fmla="*/ 1104759 h 1170919"/>
              <a:gd name="connsiteX7" fmla="*/ 879926 w 10681067"/>
              <a:gd name="connsiteY7" fmla="*/ 725618 h 1170919"/>
              <a:gd name="connsiteX0" fmla="*/ 874729 w 10686756"/>
              <a:gd name="connsiteY0" fmla="*/ 235761 h 1202865"/>
              <a:gd name="connsiteX1" fmla="*/ 5312649 w 10686756"/>
              <a:gd name="connsiteY1" fmla="*/ 379930 h 1202865"/>
              <a:gd name="connsiteX2" fmla="*/ 8858737 w 10686756"/>
              <a:gd name="connsiteY2" fmla="*/ 837130 h 1202865"/>
              <a:gd name="connsiteX3" fmla="*/ 9650473 w 10686756"/>
              <a:gd name="connsiteY3" fmla="*/ 513745 h 1202865"/>
              <a:gd name="connsiteX4" fmla="*/ 9895800 w 10686756"/>
              <a:gd name="connsiteY4" fmla="*/ 11940 h 1202865"/>
              <a:gd name="connsiteX5" fmla="*/ 10040766 w 10686756"/>
              <a:gd name="connsiteY5" fmla="*/ 1060155 h 1202865"/>
              <a:gd name="connsiteX6" fmla="*/ 874464 w 10686756"/>
              <a:gd name="connsiteY6" fmla="*/ 1104759 h 1202865"/>
              <a:gd name="connsiteX7" fmla="*/ 874729 w 10686756"/>
              <a:gd name="connsiteY7" fmla="*/ 235761 h 1202865"/>
              <a:gd name="connsiteX0" fmla="*/ 1048705 w 10860732"/>
              <a:gd name="connsiteY0" fmla="*/ 235761 h 1202865"/>
              <a:gd name="connsiteX1" fmla="*/ 5486625 w 10860732"/>
              <a:gd name="connsiteY1" fmla="*/ 379930 h 1202865"/>
              <a:gd name="connsiteX2" fmla="*/ 9032713 w 10860732"/>
              <a:gd name="connsiteY2" fmla="*/ 837130 h 1202865"/>
              <a:gd name="connsiteX3" fmla="*/ 9824449 w 10860732"/>
              <a:gd name="connsiteY3" fmla="*/ 513745 h 1202865"/>
              <a:gd name="connsiteX4" fmla="*/ 10069776 w 10860732"/>
              <a:gd name="connsiteY4" fmla="*/ 11940 h 1202865"/>
              <a:gd name="connsiteX5" fmla="*/ 10214742 w 10860732"/>
              <a:gd name="connsiteY5" fmla="*/ 1060155 h 1202865"/>
              <a:gd name="connsiteX6" fmla="*/ 1048440 w 10860732"/>
              <a:gd name="connsiteY6" fmla="*/ 1104759 h 1202865"/>
              <a:gd name="connsiteX7" fmla="*/ 1048705 w 10860732"/>
              <a:gd name="connsiteY7" fmla="*/ 235761 h 1202865"/>
              <a:gd name="connsiteX0" fmla="*/ 1043600 w 10866513"/>
              <a:gd name="connsiteY0" fmla="*/ 11969 h 1351176"/>
              <a:gd name="connsiteX1" fmla="*/ 5492406 w 10866513"/>
              <a:gd name="connsiteY1" fmla="*/ 504481 h 1351176"/>
              <a:gd name="connsiteX2" fmla="*/ 9038494 w 10866513"/>
              <a:gd name="connsiteY2" fmla="*/ 961681 h 1351176"/>
              <a:gd name="connsiteX3" fmla="*/ 9830230 w 10866513"/>
              <a:gd name="connsiteY3" fmla="*/ 638296 h 1351176"/>
              <a:gd name="connsiteX4" fmla="*/ 10075557 w 10866513"/>
              <a:gd name="connsiteY4" fmla="*/ 136491 h 1351176"/>
              <a:gd name="connsiteX5" fmla="*/ 10220523 w 10866513"/>
              <a:gd name="connsiteY5" fmla="*/ 1184706 h 1351176"/>
              <a:gd name="connsiteX6" fmla="*/ 1054221 w 10866513"/>
              <a:gd name="connsiteY6" fmla="*/ 1229310 h 1351176"/>
              <a:gd name="connsiteX7" fmla="*/ 1043600 w 10866513"/>
              <a:gd name="connsiteY7" fmla="*/ 11969 h 1351176"/>
              <a:gd name="connsiteX0" fmla="*/ 888580 w 10711493"/>
              <a:gd name="connsiteY0" fmla="*/ 68494 h 1407701"/>
              <a:gd name="connsiteX1" fmla="*/ 5718386 w 10711493"/>
              <a:gd name="connsiteY1" fmla="*/ 245321 h 1407701"/>
              <a:gd name="connsiteX2" fmla="*/ 8883474 w 10711493"/>
              <a:gd name="connsiteY2" fmla="*/ 1018206 h 1407701"/>
              <a:gd name="connsiteX3" fmla="*/ 9675210 w 10711493"/>
              <a:gd name="connsiteY3" fmla="*/ 694821 h 1407701"/>
              <a:gd name="connsiteX4" fmla="*/ 9920537 w 10711493"/>
              <a:gd name="connsiteY4" fmla="*/ 193016 h 1407701"/>
              <a:gd name="connsiteX5" fmla="*/ 10065503 w 10711493"/>
              <a:gd name="connsiteY5" fmla="*/ 1241231 h 1407701"/>
              <a:gd name="connsiteX6" fmla="*/ 899201 w 10711493"/>
              <a:gd name="connsiteY6" fmla="*/ 1285835 h 1407701"/>
              <a:gd name="connsiteX7" fmla="*/ 888580 w 10711493"/>
              <a:gd name="connsiteY7" fmla="*/ 68494 h 1407701"/>
              <a:gd name="connsiteX0" fmla="*/ 906204 w 10696460"/>
              <a:gd name="connsiteY0" fmla="*/ 311962 h 1197831"/>
              <a:gd name="connsiteX1" fmla="*/ 5703353 w 10696460"/>
              <a:gd name="connsiteY1" fmla="*/ 64246 h 1197831"/>
              <a:gd name="connsiteX2" fmla="*/ 8868441 w 10696460"/>
              <a:gd name="connsiteY2" fmla="*/ 837131 h 1197831"/>
              <a:gd name="connsiteX3" fmla="*/ 9660177 w 10696460"/>
              <a:gd name="connsiteY3" fmla="*/ 513746 h 1197831"/>
              <a:gd name="connsiteX4" fmla="*/ 9905504 w 10696460"/>
              <a:gd name="connsiteY4" fmla="*/ 11941 h 1197831"/>
              <a:gd name="connsiteX5" fmla="*/ 10050470 w 10696460"/>
              <a:gd name="connsiteY5" fmla="*/ 1060156 h 1197831"/>
              <a:gd name="connsiteX6" fmla="*/ 884168 w 10696460"/>
              <a:gd name="connsiteY6" fmla="*/ 1104760 h 1197831"/>
              <a:gd name="connsiteX7" fmla="*/ 906204 w 10696460"/>
              <a:gd name="connsiteY7" fmla="*/ 311962 h 1197831"/>
              <a:gd name="connsiteX0" fmla="*/ 906766 w 10697022"/>
              <a:gd name="connsiteY0" fmla="*/ 311962 h 1197831"/>
              <a:gd name="connsiteX1" fmla="*/ 5714801 w 10697022"/>
              <a:gd name="connsiteY1" fmla="*/ 456131 h 1197831"/>
              <a:gd name="connsiteX2" fmla="*/ 8869003 w 10697022"/>
              <a:gd name="connsiteY2" fmla="*/ 837131 h 1197831"/>
              <a:gd name="connsiteX3" fmla="*/ 9660739 w 10697022"/>
              <a:gd name="connsiteY3" fmla="*/ 513746 h 1197831"/>
              <a:gd name="connsiteX4" fmla="*/ 9906066 w 10697022"/>
              <a:gd name="connsiteY4" fmla="*/ 11941 h 1197831"/>
              <a:gd name="connsiteX5" fmla="*/ 10051032 w 10697022"/>
              <a:gd name="connsiteY5" fmla="*/ 1060156 h 1197831"/>
              <a:gd name="connsiteX6" fmla="*/ 884730 w 10697022"/>
              <a:gd name="connsiteY6" fmla="*/ 1104760 h 1197831"/>
              <a:gd name="connsiteX7" fmla="*/ 906766 w 10697022"/>
              <a:gd name="connsiteY7" fmla="*/ 311962 h 1197831"/>
              <a:gd name="connsiteX0" fmla="*/ 906766 w 10697022"/>
              <a:gd name="connsiteY0" fmla="*/ 301295 h 1187164"/>
              <a:gd name="connsiteX1" fmla="*/ 5714801 w 10697022"/>
              <a:gd name="connsiteY1" fmla="*/ 445464 h 1187164"/>
              <a:gd name="connsiteX2" fmla="*/ 8869003 w 10697022"/>
              <a:gd name="connsiteY2" fmla="*/ 826464 h 1187164"/>
              <a:gd name="connsiteX3" fmla="*/ 9906066 w 10697022"/>
              <a:gd name="connsiteY3" fmla="*/ 1274 h 1187164"/>
              <a:gd name="connsiteX4" fmla="*/ 10051032 w 10697022"/>
              <a:gd name="connsiteY4" fmla="*/ 1049489 h 1187164"/>
              <a:gd name="connsiteX5" fmla="*/ 884730 w 10697022"/>
              <a:gd name="connsiteY5" fmla="*/ 1094093 h 1187164"/>
              <a:gd name="connsiteX6" fmla="*/ 906766 w 10697022"/>
              <a:gd name="connsiteY6" fmla="*/ 301295 h 1187164"/>
              <a:gd name="connsiteX0" fmla="*/ 906766 w 10754100"/>
              <a:gd name="connsiteY0" fmla="*/ 35556 h 921425"/>
              <a:gd name="connsiteX1" fmla="*/ 5714801 w 10754100"/>
              <a:gd name="connsiteY1" fmla="*/ 179725 h 921425"/>
              <a:gd name="connsiteX2" fmla="*/ 8869003 w 10754100"/>
              <a:gd name="connsiteY2" fmla="*/ 560725 h 921425"/>
              <a:gd name="connsiteX3" fmla="*/ 10123780 w 10754100"/>
              <a:gd name="connsiteY3" fmla="*/ 170964 h 921425"/>
              <a:gd name="connsiteX4" fmla="*/ 10051032 w 10754100"/>
              <a:gd name="connsiteY4" fmla="*/ 783750 h 921425"/>
              <a:gd name="connsiteX5" fmla="*/ 884730 w 10754100"/>
              <a:gd name="connsiteY5" fmla="*/ 828354 h 921425"/>
              <a:gd name="connsiteX6" fmla="*/ 906766 w 10754100"/>
              <a:gd name="connsiteY6" fmla="*/ 35556 h 921425"/>
              <a:gd name="connsiteX0" fmla="*/ 875803 w 10723137"/>
              <a:gd name="connsiteY0" fmla="*/ 112544 h 998413"/>
              <a:gd name="connsiteX1" fmla="*/ 5074238 w 10723137"/>
              <a:gd name="connsiteY1" fmla="*/ 60770 h 998413"/>
              <a:gd name="connsiteX2" fmla="*/ 8838040 w 10723137"/>
              <a:gd name="connsiteY2" fmla="*/ 637713 h 998413"/>
              <a:gd name="connsiteX3" fmla="*/ 10092817 w 10723137"/>
              <a:gd name="connsiteY3" fmla="*/ 247952 h 998413"/>
              <a:gd name="connsiteX4" fmla="*/ 10020069 w 10723137"/>
              <a:gd name="connsiteY4" fmla="*/ 860738 h 998413"/>
              <a:gd name="connsiteX5" fmla="*/ 853767 w 10723137"/>
              <a:gd name="connsiteY5" fmla="*/ 905342 h 998413"/>
              <a:gd name="connsiteX6" fmla="*/ 875803 w 10723137"/>
              <a:gd name="connsiteY6" fmla="*/ 112544 h 998413"/>
              <a:gd name="connsiteX0" fmla="*/ 875803 w 10723137"/>
              <a:gd name="connsiteY0" fmla="*/ 307686 h 1193555"/>
              <a:gd name="connsiteX1" fmla="*/ 5074238 w 10723137"/>
              <a:gd name="connsiteY1" fmla="*/ 255912 h 1193555"/>
              <a:gd name="connsiteX2" fmla="*/ 8838040 w 10723137"/>
              <a:gd name="connsiteY2" fmla="*/ 832855 h 1193555"/>
              <a:gd name="connsiteX3" fmla="*/ 10092817 w 10723137"/>
              <a:gd name="connsiteY3" fmla="*/ 443094 h 1193555"/>
              <a:gd name="connsiteX4" fmla="*/ 10020069 w 10723137"/>
              <a:gd name="connsiteY4" fmla="*/ 1055880 h 1193555"/>
              <a:gd name="connsiteX5" fmla="*/ 853767 w 10723137"/>
              <a:gd name="connsiteY5" fmla="*/ 1100484 h 1193555"/>
              <a:gd name="connsiteX6" fmla="*/ 875803 w 10723137"/>
              <a:gd name="connsiteY6" fmla="*/ 307686 h 1193555"/>
              <a:gd name="connsiteX0" fmla="*/ 875803 w 10112544"/>
              <a:gd name="connsiteY0" fmla="*/ 307686 h 1193555"/>
              <a:gd name="connsiteX1" fmla="*/ 5074238 w 10112544"/>
              <a:gd name="connsiteY1" fmla="*/ 255912 h 1193555"/>
              <a:gd name="connsiteX2" fmla="*/ 8838040 w 10112544"/>
              <a:gd name="connsiteY2" fmla="*/ 832855 h 1193555"/>
              <a:gd name="connsiteX3" fmla="*/ 10092817 w 10112544"/>
              <a:gd name="connsiteY3" fmla="*/ 443094 h 1193555"/>
              <a:gd name="connsiteX4" fmla="*/ 10020069 w 10112544"/>
              <a:gd name="connsiteY4" fmla="*/ 1055880 h 1193555"/>
              <a:gd name="connsiteX5" fmla="*/ 853767 w 10112544"/>
              <a:gd name="connsiteY5" fmla="*/ 1100484 h 1193555"/>
              <a:gd name="connsiteX6" fmla="*/ 875803 w 10112544"/>
              <a:gd name="connsiteY6" fmla="*/ 307686 h 1193555"/>
              <a:gd name="connsiteX0" fmla="*/ 875803 w 10076018"/>
              <a:gd name="connsiteY0" fmla="*/ 307686 h 1193555"/>
              <a:gd name="connsiteX1" fmla="*/ 5074238 w 10076018"/>
              <a:gd name="connsiteY1" fmla="*/ 255912 h 1193555"/>
              <a:gd name="connsiteX2" fmla="*/ 8838040 w 10076018"/>
              <a:gd name="connsiteY2" fmla="*/ 832855 h 1193555"/>
              <a:gd name="connsiteX3" fmla="*/ 10049274 w 10076018"/>
              <a:gd name="connsiteY3" fmla="*/ 464866 h 1193555"/>
              <a:gd name="connsiteX4" fmla="*/ 10020069 w 10076018"/>
              <a:gd name="connsiteY4" fmla="*/ 1055880 h 1193555"/>
              <a:gd name="connsiteX5" fmla="*/ 853767 w 10076018"/>
              <a:gd name="connsiteY5" fmla="*/ 1100484 h 1193555"/>
              <a:gd name="connsiteX6" fmla="*/ 875803 w 10076018"/>
              <a:gd name="connsiteY6" fmla="*/ 307686 h 1193555"/>
              <a:gd name="connsiteX0" fmla="*/ 875803 w 10049504"/>
              <a:gd name="connsiteY0" fmla="*/ 307686 h 1193555"/>
              <a:gd name="connsiteX1" fmla="*/ 5074238 w 10049504"/>
              <a:gd name="connsiteY1" fmla="*/ 255912 h 1193555"/>
              <a:gd name="connsiteX2" fmla="*/ 8838040 w 10049504"/>
              <a:gd name="connsiteY2" fmla="*/ 832855 h 1193555"/>
              <a:gd name="connsiteX3" fmla="*/ 10049274 w 10049504"/>
              <a:gd name="connsiteY3" fmla="*/ 464866 h 1193555"/>
              <a:gd name="connsiteX4" fmla="*/ 10020069 w 10049504"/>
              <a:gd name="connsiteY4" fmla="*/ 1055880 h 1193555"/>
              <a:gd name="connsiteX5" fmla="*/ 853767 w 10049504"/>
              <a:gd name="connsiteY5" fmla="*/ 1100484 h 1193555"/>
              <a:gd name="connsiteX6" fmla="*/ 875803 w 10049504"/>
              <a:gd name="connsiteY6" fmla="*/ 307686 h 1193555"/>
              <a:gd name="connsiteX0" fmla="*/ 875803 w 10021299"/>
              <a:gd name="connsiteY0" fmla="*/ 307686 h 1193555"/>
              <a:gd name="connsiteX1" fmla="*/ 5074238 w 10021299"/>
              <a:gd name="connsiteY1" fmla="*/ 255912 h 1193555"/>
              <a:gd name="connsiteX2" fmla="*/ 8838040 w 10021299"/>
              <a:gd name="connsiteY2" fmla="*/ 832855 h 1193555"/>
              <a:gd name="connsiteX3" fmla="*/ 9744474 w 10021299"/>
              <a:gd name="connsiteY3" fmla="*/ 356009 h 1193555"/>
              <a:gd name="connsiteX4" fmla="*/ 10020069 w 10021299"/>
              <a:gd name="connsiteY4" fmla="*/ 1055880 h 1193555"/>
              <a:gd name="connsiteX5" fmla="*/ 853767 w 10021299"/>
              <a:gd name="connsiteY5" fmla="*/ 1100484 h 1193555"/>
              <a:gd name="connsiteX6" fmla="*/ 875803 w 10021299"/>
              <a:gd name="connsiteY6" fmla="*/ 307686 h 1193555"/>
              <a:gd name="connsiteX0" fmla="*/ 875803 w 10027710"/>
              <a:gd name="connsiteY0" fmla="*/ 307686 h 1193555"/>
              <a:gd name="connsiteX1" fmla="*/ 5074238 w 10027710"/>
              <a:gd name="connsiteY1" fmla="*/ 255912 h 1193555"/>
              <a:gd name="connsiteX2" fmla="*/ 8838040 w 10027710"/>
              <a:gd name="connsiteY2" fmla="*/ 832855 h 1193555"/>
              <a:gd name="connsiteX3" fmla="*/ 10016617 w 10027710"/>
              <a:gd name="connsiteY3" fmla="*/ 410438 h 1193555"/>
              <a:gd name="connsiteX4" fmla="*/ 10020069 w 10027710"/>
              <a:gd name="connsiteY4" fmla="*/ 1055880 h 1193555"/>
              <a:gd name="connsiteX5" fmla="*/ 853767 w 10027710"/>
              <a:gd name="connsiteY5" fmla="*/ 1100484 h 1193555"/>
              <a:gd name="connsiteX6" fmla="*/ 875803 w 10027710"/>
              <a:gd name="connsiteY6" fmla="*/ 307686 h 1193555"/>
              <a:gd name="connsiteX0" fmla="*/ 323507 w 9475414"/>
              <a:gd name="connsiteY0" fmla="*/ 307686 h 1148586"/>
              <a:gd name="connsiteX1" fmla="*/ 4521942 w 9475414"/>
              <a:gd name="connsiteY1" fmla="*/ 255912 h 1148586"/>
              <a:gd name="connsiteX2" fmla="*/ 8285744 w 9475414"/>
              <a:gd name="connsiteY2" fmla="*/ 832855 h 1148586"/>
              <a:gd name="connsiteX3" fmla="*/ 9464321 w 9475414"/>
              <a:gd name="connsiteY3" fmla="*/ 410438 h 1148586"/>
              <a:gd name="connsiteX4" fmla="*/ 9467773 w 9475414"/>
              <a:gd name="connsiteY4" fmla="*/ 1055880 h 1148586"/>
              <a:gd name="connsiteX5" fmla="*/ 301471 w 9475414"/>
              <a:gd name="connsiteY5" fmla="*/ 1100484 h 1148586"/>
              <a:gd name="connsiteX6" fmla="*/ 323507 w 9475414"/>
              <a:gd name="connsiteY6" fmla="*/ 307686 h 1148586"/>
              <a:gd name="connsiteX0" fmla="*/ 319722 w 9471629"/>
              <a:gd name="connsiteY0" fmla="*/ 305044 h 1127981"/>
              <a:gd name="connsiteX1" fmla="*/ 4518157 w 9471629"/>
              <a:gd name="connsiteY1" fmla="*/ 253270 h 1127981"/>
              <a:gd name="connsiteX2" fmla="*/ 8281959 w 9471629"/>
              <a:gd name="connsiteY2" fmla="*/ 830213 h 1127981"/>
              <a:gd name="connsiteX3" fmla="*/ 9460536 w 9471629"/>
              <a:gd name="connsiteY3" fmla="*/ 407796 h 1127981"/>
              <a:gd name="connsiteX4" fmla="*/ 9463988 w 9471629"/>
              <a:gd name="connsiteY4" fmla="*/ 1053238 h 1127981"/>
              <a:gd name="connsiteX5" fmla="*/ 308572 w 9471629"/>
              <a:gd name="connsiteY5" fmla="*/ 1032527 h 1127981"/>
              <a:gd name="connsiteX6" fmla="*/ 319722 w 9471629"/>
              <a:gd name="connsiteY6" fmla="*/ 305044 h 1127981"/>
              <a:gd name="connsiteX0" fmla="*/ 192126 w 9344033"/>
              <a:gd name="connsiteY0" fmla="*/ 292794 h 1079434"/>
              <a:gd name="connsiteX1" fmla="*/ 4390561 w 9344033"/>
              <a:gd name="connsiteY1" fmla="*/ 241020 h 1079434"/>
              <a:gd name="connsiteX2" fmla="*/ 8154363 w 9344033"/>
              <a:gd name="connsiteY2" fmla="*/ 817963 h 1079434"/>
              <a:gd name="connsiteX3" fmla="*/ 9332940 w 9344033"/>
              <a:gd name="connsiteY3" fmla="*/ 395546 h 1079434"/>
              <a:gd name="connsiteX4" fmla="*/ 9336392 w 9344033"/>
              <a:gd name="connsiteY4" fmla="*/ 1040988 h 1079434"/>
              <a:gd name="connsiteX5" fmla="*/ 670833 w 9344033"/>
              <a:gd name="connsiteY5" fmla="*/ 704592 h 1079434"/>
              <a:gd name="connsiteX6" fmla="*/ 192126 w 9344033"/>
              <a:gd name="connsiteY6" fmla="*/ 292794 h 1079434"/>
              <a:gd name="connsiteX0" fmla="*/ 319721 w 9471628"/>
              <a:gd name="connsiteY0" fmla="*/ 307243 h 1144583"/>
              <a:gd name="connsiteX1" fmla="*/ 4518156 w 9471628"/>
              <a:gd name="connsiteY1" fmla="*/ 255469 h 1144583"/>
              <a:gd name="connsiteX2" fmla="*/ 8281958 w 9471628"/>
              <a:gd name="connsiteY2" fmla="*/ 832412 h 1144583"/>
              <a:gd name="connsiteX3" fmla="*/ 9460535 w 9471628"/>
              <a:gd name="connsiteY3" fmla="*/ 409995 h 1144583"/>
              <a:gd name="connsiteX4" fmla="*/ 9463987 w 9471628"/>
              <a:gd name="connsiteY4" fmla="*/ 1055437 h 1144583"/>
              <a:gd name="connsiteX5" fmla="*/ 308571 w 9471628"/>
              <a:gd name="connsiteY5" fmla="*/ 1089156 h 1144583"/>
              <a:gd name="connsiteX6" fmla="*/ 319721 w 9471628"/>
              <a:gd name="connsiteY6" fmla="*/ 307243 h 1144583"/>
              <a:gd name="connsiteX0" fmla="*/ 871500 w 10123892"/>
              <a:gd name="connsiteY0" fmla="*/ 307243 h 1199875"/>
              <a:gd name="connsiteX1" fmla="*/ 5069935 w 10123892"/>
              <a:gd name="connsiteY1" fmla="*/ 255469 h 1199875"/>
              <a:gd name="connsiteX2" fmla="*/ 8833737 w 10123892"/>
              <a:gd name="connsiteY2" fmla="*/ 832412 h 1199875"/>
              <a:gd name="connsiteX3" fmla="*/ 10012314 w 10123892"/>
              <a:gd name="connsiteY3" fmla="*/ 409995 h 1199875"/>
              <a:gd name="connsiteX4" fmla="*/ 10059309 w 10123892"/>
              <a:gd name="connsiteY4" fmla="*/ 1077209 h 1199875"/>
              <a:gd name="connsiteX5" fmla="*/ 860350 w 10123892"/>
              <a:gd name="connsiteY5" fmla="*/ 1089156 h 1199875"/>
              <a:gd name="connsiteX6" fmla="*/ 871500 w 10123892"/>
              <a:gd name="connsiteY6" fmla="*/ 307243 h 1199875"/>
              <a:gd name="connsiteX0" fmla="*/ 871500 w 10123892"/>
              <a:gd name="connsiteY0" fmla="*/ 307243 h 1138588"/>
              <a:gd name="connsiteX1" fmla="*/ 5069935 w 10123892"/>
              <a:gd name="connsiteY1" fmla="*/ 255469 h 1138588"/>
              <a:gd name="connsiteX2" fmla="*/ 8833737 w 10123892"/>
              <a:gd name="connsiteY2" fmla="*/ 832412 h 1138588"/>
              <a:gd name="connsiteX3" fmla="*/ 10012314 w 10123892"/>
              <a:gd name="connsiteY3" fmla="*/ 409995 h 1138588"/>
              <a:gd name="connsiteX4" fmla="*/ 10059309 w 10123892"/>
              <a:gd name="connsiteY4" fmla="*/ 1077209 h 1138588"/>
              <a:gd name="connsiteX5" fmla="*/ 860350 w 10123892"/>
              <a:gd name="connsiteY5" fmla="*/ 1089156 h 1138588"/>
              <a:gd name="connsiteX6" fmla="*/ 871500 w 10123892"/>
              <a:gd name="connsiteY6" fmla="*/ 307243 h 1138588"/>
              <a:gd name="connsiteX0" fmla="*/ 882349 w 10233462"/>
              <a:gd name="connsiteY0" fmla="*/ 307243 h 1135730"/>
              <a:gd name="connsiteX1" fmla="*/ 5080784 w 10233462"/>
              <a:gd name="connsiteY1" fmla="*/ 255469 h 1135730"/>
              <a:gd name="connsiteX2" fmla="*/ 8844586 w 10233462"/>
              <a:gd name="connsiteY2" fmla="*/ 832412 h 1135730"/>
              <a:gd name="connsiteX3" fmla="*/ 10023163 w 10233462"/>
              <a:gd name="connsiteY3" fmla="*/ 409995 h 1135730"/>
              <a:gd name="connsiteX4" fmla="*/ 10222558 w 10233462"/>
              <a:gd name="connsiteY4" fmla="*/ 1066323 h 1135730"/>
              <a:gd name="connsiteX5" fmla="*/ 871199 w 10233462"/>
              <a:gd name="connsiteY5" fmla="*/ 1089156 h 1135730"/>
              <a:gd name="connsiteX6" fmla="*/ 882349 w 10233462"/>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82349 w 10222727"/>
              <a:gd name="connsiteY0" fmla="*/ 307243 h 1135730"/>
              <a:gd name="connsiteX1" fmla="*/ 5080784 w 10222727"/>
              <a:gd name="connsiteY1" fmla="*/ 255469 h 1135730"/>
              <a:gd name="connsiteX2" fmla="*/ 8844586 w 10222727"/>
              <a:gd name="connsiteY2" fmla="*/ 832412 h 1135730"/>
              <a:gd name="connsiteX3" fmla="*/ 10023163 w 10222727"/>
              <a:gd name="connsiteY3" fmla="*/ 409995 h 1135730"/>
              <a:gd name="connsiteX4" fmla="*/ 10222558 w 10222727"/>
              <a:gd name="connsiteY4" fmla="*/ 1066323 h 1135730"/>
              <a:gd name="connsiteX5" fmla="*/ 871199 w 10222727"/>
              <a:gd name="connsiteY5" fmla="*/ 1089156 h 1135730"/>
              <a:gd name="connsiteX6" fmla="*/ 882349 w 10222727"/>
              <a:gd name="connsiteY6" fmla="*/ 307243 h 1135730"/>
              <a:gd name="connsiteX0" fmla="*/ 872976 w 10213327"/>
              <a:gd name="connsiteY0" fmla="*/ 307243 h 1144580"/>
              <a:gd name="connsiteX1" fmla="*/ 5071411 w 10213327"/>
              <a:gd name="connsiteY1" fmla="*/ 255469 h 1144580"/>
              <a:gd name="connsiteX2" fmla="*/ 8835213 w 10213327"/>
              <a:gd name="connsiteY2" fmla="*/ 832412 h 1144580"/>
              <a:gd name="connsiteX3" fmla="*/ 10013790 w 10213327"/>
              <a:gd name="connsiteY3" fmla="*/ 409995 h 1144580"/>
              <a:gd name="connsiteX4" fmla="*/ 10213185 w 10213327"/>
              <a:gd name="connsiteY4" fmla="*/ 1066323 h 1144580"/>
              <a:gd name="connsiteX5" fmla="*/ 861826 w 10213327"/>
              <a:gd name="connsiteY5" fmla="*/ 1089156 h 1144580"/>
              <a:gd name="connsiteX6" fmla="*/ 872976 w 10213327"/>
              <a:gd name="connsiteY6" fmla="*/ 307243 h 1144580"/>
              <a:gd name="connsiteX0" fmla="*/ 882350 w 10222728"/>
              <a:gd name="connsiteY0" fmla="*/ 307243 h 1144948"/>
              <a:gd name="connsiteX1" fmla="*/ 5080785 w 10222728"/>
              <a:gd name="connsiteY1" fmla="*/ 255469 h 1144948"/>
              <a:gd name="connsiteX2" fmla="*/ 8844587 w 10222728"/>
              <a:gd name="connsiteY2" fmla="*/ 832412 h 1144948"/>
              <a:gd name="connsiteX3" fmla="*/ 10023164 w 10222728"/>
              <a:gd name="connsiteY3" fmla="*/ 409995 h 1144948"/>
              <a:gd name="connsiteX4" fmla="*/ 10222559 w 10222728"/>
              <a:gd name="connsiteY4" fmla="*/ 1098980 h 1144948"/>
              <a:gd name="connsiteX5" fmla="*/ 871200 w 10222728"/>
              <a:gd name="connsiteY5" fmla="*/ 1089156 h 1144948"/>
              <a:gd name="connsiteX6" fmla="*/ 882350 w 10222728"/>
              <a:gd name="connsiteY6" fmla="*/ 307243 h 1144948"/>
              <a:gd name="connsiteX0" fmla="*/ 953539 w 10293917"/>
              <a:gd name="connsiteY0" fmla="*/ 236011 h 1073716"/>
              <a:gd name="connsiteX1" fmla="*/ 6523574 w 10293917"/>
              <a:gd name="connsiteY1" fmla="*/ 282208 h 1073716"/>
              <a:gd name="connsiteX2" fmla="*/ 8915776 w 10293917"/>
              <a:gd name="connsiteY2" fmla="*/ 761180 h 1073716"/>
              <a:gd name="connsiteX3" fmla="*/ 10094353 w 10293917"/>
              <a:gd name="connsiteY3" fmla="*/ 338763 h 1073716"/>
              <a:gd name="connsiteX4" fmla="*/ 10293748 w 10293917"/>
              <a:gd name="connsiteY4" fmla="*/ 1027748 h 1073716"/>
              <a:gd name="connsiteX5" fmla="*/ 942389 w 10293917"/>
              <a:gd name="connsiteY5" fmla="*/ 1017924 h 1073716"/>
              <a:gd name="connsiteX6" fmla="*/ 953539 w 10293917"/>
              <a:gd name="connsiteY6" fmla="*/ 236011 h 1073716"/>
              <a:gd name="connsiteX0" fmla="*/ 953539 w 10293917"/>
              <a:gd name="connsiteY0" fmla="*/ 161599 h 999304"/>
              <a:gd name="connsiteX1" fmla="*/ 6523574 w 10293917"/>
              <a:gd name="connsiteY1" fmla="*/ 207796 h 999304"/>
              <a:gd name="connsiteX2" fmla="*/ 8915776 w 10293917"/>
              <a:gd name="connsiteY2" fmla="*/ 686768 h 999304"/>
              <a:gd name="connsiteX3" fmla="*/ 10094353 w 10293917"/>
              <a:gd name="connsiteY3" fmla="*/ 264351 h 999304"/>
              <a:gd name="connsiteX4" fmla="*/ 10293748 w 10293917"/>
              <a:gd name="connsiteY4" fmla="*/ 953336 h 999304"/>
              <a:gd name="connsiteX5" fmla="*/ 942389 w 10293917"/>
              <a:gd name="connsiteY5" fmla="*/ 943512 h 999304"/>
              <a:gd name="connsiteX6" fmla="*/ 953539 w 10293917"/>
              <a:gd name="connsiteY6" fmla="*/ 161599 h 999304"/>
              <a:gd name="connsiteX0" fmla="*/ 953539 w 10293917"/>
              <a:gd name="connsiteY0" fmla="*/ 193847 h 1031552"/>
              <a:gd name="connsiteX1" fmla="*/ 6523574 w 10293917"/>
              <a:gd name="connsiteY1" fmla="*/ 240044 h 1031552"/>
              <a:gd name="connsiteX2" fmla="*/ 8915776 w 10293917"/>
              <a:gd name="connsiteY2" fmla="*/ 719016 h 1031552"/>
              <a:gd name="connsiteX3" fmla="*/ 10094353 w 10293917"/>
              <a:gd name="connsiteY3" fmla="*/ 296599 h 1031552"/>
              <a:gd name="connsiteX4" fmla="*/ 10293748 w 10293917"/>
              <a:gd name="connsiteY4" fmla="*/ 985584 h 1031552"/>
              <a:gd name="connsiteX5" fmla="*/ 942389 w 10293917"/>
              <a:gd name="connsiteY5" fmla="*/ 975760 h 1031552"/>
              <a:gd name="connsiteX6" fmla="*/ 953539 w 10293917"/>
              <a:gd name="connsiteY6" fmla="*/ 193847 h 1031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953539 w 10293917"/>
              <a:gd name="connsiteY0" fmla="*/ 62847 h 900552"/>
              <a:gd name="connsiteX1" fmla="*/ 6523574 w 10293917"/>
              <a:gd name="connsiteY1" fmla="*/ 109044 h 900552"/>
              <a:gd name="connsiteX2" fmla="*/ 9111719 w 10293917"/>
              <a:gd name="connsiteY2" fmla="*/ 598902 h 900552"/>
              <a:gd name="connsiteX3" fmla="*/ 10094353 w 10293917"/>
              <a:gd name="connsiteY3" fmla="*/ 165599 h 900552"/>
              <a:gd name="connsiteX4" fmla="*/ 10293748 w 10293917"/>
              <a:gd name="connsiteY4" fmla="*/ 854584 h 900552"/>
              <a:gd name="connsiteX5" fmla="*/ 942389 w 10293917"/>
              <a:gd name="connsiteY5" fmla="*/ 844760 h 900552"/>
              <a:gd name="connsiteX6" fmla="*/ 953539 w 10293917"/>
              <a:gd name="connsiteY6" fmla="*/ 62847 h 900552"/>
              <a:gd name="connsiteX0" fmla="*/ 899352 w 10239730"/>
              <a:gd name="connsiteY0" fmla="*/ 81761 h 919466"/>
              <a:gd name="connsiteX1" fmla="*/ 5435244 w 10239730"/>
              <a:gd name="connsiteY1" fmla="*/ 84415 h 919466"/>
              <a:gd name="connsiteX2" fmla="*/ 9057532 w 10239730"/>
              <a:gd name="connsiteY2" fmla="*/ 617816 h 919466"/>
              <a:gd name="connsiteX3" fmla="*/ 10040166 w 10239730"/>
              <a:gd name="connsiteY3" fmla="*/ 184513 h 919466"/>
              <a:gd name="connsiteX4" fmla="*/ 10239561 w 10239730"/>
              <a:gd name="connsiteY4" fmla="*/ 873498 h 919466"/>
              <a:gd name="connsiteX5" fmla="*/ 888202 w 10239730"/>
              <a:gd name="connsiteY5" fmla="*/ 863674 h 919466"/>
              <a:gd name="connsiteX6" fmla="*/ 899352 w 10239730"/>
              <a:gd name="connsiteY6" fmla="*/ 81761 h 919466"/>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19859 h 957564"/>
              <a:gd name="connsiteX1" fmla="*/ 5503888 w 10243060"/>
              <a:gd name="connsiteY1" fmla="*/ 57199 h 957564"/>
              <a:gd name="connsiteX2" fmla="*/ 9060862 w 10243060"/>
              <a:gd name="connsiteY2" fmla="*/ 655914 h 957564"/>
              <a:gd name="connsiteX3" fmla="*/ 10043496 w 10243060"/>
              <a:gd name="connsiteY3" fmla="*/ 222611 h 957564"/>
              <a:gd name="connsiteX4" fmla="*/ 10242891 w 10243060"/>
              <a:gd name="connsiteY4" fmla="*/ 911596 h 957564"/>
              <a:gd name="connsiteX5" fmla="*/ 891532 w 10243060"/>
              <a:gd name="connsiteY5" fmla="*/ 901772 h 957564"/>
              <a:gd name="connsiteX6" fmla="*/ 902682 w 10243060"/>
              <a:gd name="connsiteY6" fmla="*/ 119859 h 957564"/>
              <a:gd name="connsiteX0" fmla="*/ 902682 w 10243060"/>
              <a:gd name="connsiteY0" fmla="*/ 159422 h 997127"/>
              <a:gd name="connsiteX1" fmla="*/ 5503888 w 10243060"/>
              <a:gd name="connsiteY1" fmla="*/ 96762 h 997127"/>
              <a:gd name="connsiteX2" fmla="*/ 9060862 w 10243060"/>
              <a:gd name="connsiteY2" fmla="*/ 695477 h 997127"/>
              <a:gd name="connsiteX3" fmla="*/ 10043496 w 10243060"/>
              <a:gd name="connsiteY3" fmla="*/ 262174 h 997127"/>
              <a:gd name="connsiteX4" fmla="*/ 10242891 w 10243060"/>
              <a:gd name="connsiteY4" fmla="*/ 951159 h 997127"/>
              <a:gd name="connsiteX5" fmla="*/ 891532 w 10243060"/>
              <a:gd name="connsiteY5" fmla="*/ 941335 h 997127"/>
              <a:gd name="connsiteX6" fmla="*/ 902682 w 10243060"/>
              <a:gd name="connsiteY6" fmla="*/ 159422 h 997127"/>
              <a:gd name="connsiteX0" fmla="*/ 902682 w 10243060"/>
              <a:gd name="connsiteY0" fmla="*/ 167436 h 1005141"/>
              <a:gd name="connsiteX1" fmla="*/ 5503888 w 10243060"/>
              <a:gd name="connsiteY1" fmla="*/ 104776 h 1005141"/>
              <a:gd name="connsiteX2" fmla="*/ 9060862 w 10243060"/>
              <a:gd name="connsiteY2" fmla="*/ 703491 h 1005141"/>
              <a:gd name="connsiteX3" fmla="*/ 10043496 w 10243060"/>
              <a:gd name="connsiteY3" fmla="*/ 270188 h 1005141"/>
              <a:gd name="connsiteX4" fmla="*/ 10242891 w 10243060"/>
              <a:gd name="connsiteY4" fmla="*/ 959173 h 1005141"/>
              <a:gd name="connsiteX5" fmla="*/ 891532 w 10243060"/>
              <a:gd name="connsiteY5" fmla="*/ 949349 h 1005141"/>
              <a:gd name="connsiteX6" fmla="*/ 902682 w 10243060"/>
              <a:gd name="connsiteY6" fmla="*/ 167436 h 1005141"/>
              <a:gd name="connsiteX0" fmla="*/ 874657 w 10215035"/>
              <a:gd name="connsiteY0" fmla="*/ 187740 h 1025445"/>
              <a:gd name="connsiteX1" fmla="*/ 4918079 w 10215035"/>
              <a:gd name="connsiteY1" fmla="*/ 97648 h 1025445"/>
              <a:gd name="connsiteX2" fmla="*/ 9032837 w 10215035"/>
              <a:gd name="connsiteY2" fmla="*/ 723795 h 1025445"/>
              <a:gd name="connsiteX3" fmla="*/ 10015471 w 10215035"/>
              <a:gd name="connsiteY3" fmla="*/ 290492 h 1025445"/>
              <a:gd name="connsiteX4" fmla="*/ 10214866 w 10215035"/>
              <a:gd name="connsiteY4" fmla="*/ 979477 h 1025445"/>
              <a:gd name="connsiteX5" fmla="*/ 863507 w 10215035"/>
              <a:gd name="connsiteY5" fmla="*/ 969653 h 1025445"/>
              <a:gd name="connsiteX6" fmla="*/ 874657 w 10215035"/>
              <a:gd name="connsiteY6" fmla="*/ 187740 h 1025445"/>
              <a:gd name="connsiteX0" fmla="*/ 868807 w 10209185"/>
              <a:gd name="connsiteY0" fmla="*/ 180876 h 1018581"/>
              <a:gd name="connsiteX1" fmla="*/ 4793357 w 10209185"/>
              <a:gd name="connsiteY1" fmla="*/ 99928 h 1018581"/>
              <a:gd name="connsiteX2" fmla="*/ 9026987 w 10209185"/>
              <a:gd name="connsiteY2" fmla="*/ 716931 h 1018581"/>
              <a:gd name="connsiteX3" fmla="*/ 10009621 w 10209185"/>
              <a:gd name="connsiteY3" fmla="*/ 283628 h 1018581"/>
              <a:gd name="connsiteX4" fmla="*/ 10209016 w 10209185"/>
              <a:gd name="connsiteY4" fmla="*/ 972613 h 1018581"/>
              <a:gd name="connsiteX5" fmla="*/ 857657 w 10209185"/>
              <a:gd name="connsiteY5" fmla="*/ 962789 h 1018581"/>
              <a:gd name="connsiteX6" fmla="*/ 868807 w 10209185"/>
              <a:gd name="connsiteY6" fmla="*/ 180876 h 1018581"/>
              <a:gd name="connsiteX0" fmla="*/ 888465 w 10228844"/>
              <a:gd name="connsiteY0" fmla="*/ 180876 h 986176"/>
              <a:gd name="connsiteX1" fmla="*/ 4813015 w 10228844"/>
              <a:gd name="connsiteY1" fmla="*/ 99928 h 986176"/>
              <a:gd name="connsiteX2" fmla="*/ 9046645 w 10228844"/>
              <a:gd name="connsiteY2" fmla="*/ 716931 h 986176"/>
              <a:gd name="connsiteX3" fmla="*/ 10029279 w 10228844"/>
              <a:gd name="connsiteY3" fmla="*/ 283628 h 986176"/>
              <a:gd name="connsiteX4" fmla="*/ 10228674 w 10228844"/>
              <a:gd name="connsiteY4" fmla="*/ 972613 h 986176"/>
              <a:gd name="connsiteX5" fmla="*/ 877315 w 10228844"/>
              <a:gd name="connsiteY5" fmla="*/ 962789 h 986176"/>
              <a:gd name="connsiteX6" fmla="*/ 888465 w 10228844"/>
              <a:gd name="connsiteY6" fmla="*/ 180876 h 986176"/>
              <a:gd name="connsiteX0" fmla="*/ 909299 w 10249678"/>
              <a:gd name="connsiteY0" fmla="*/ 173716 h 979016"/>
              <a:gd name="connsiteX1" fmla="*/ 5256234 w 10249678"/>
              <a:gd name="connsiteY1" fmla="*/ 102444 h 979016"/>
              <a:gd name="connsiteX2" fmla="*/ 9067479 w 10249678"/>
              <a:gd name="connsiteY2" fmla="*/ 709771 h 979016"/>
              <a:gd name="connsiteX3" fmla="*/ 10050113 w 10249678"/>
              <a:gd name="connsiteY3" fmla="*/ 276468 h 979016"/>
              <a:gd name="connsiteX4" fmla="*/ 10249508 w 10249678"/>
              <a:gd name="connsiteY4" fmla="*/ 965453 h 979016"/>
              <a:gd name="connsiteX5" fmla="*/ 898149 w 10249678"/>
              <a:gd name="connsiteY5" fmla="*/ 955629 h 979016"/>
              <a:gd name="connsiteX6" fmla="*/ 909299 w 10249678"/>
              <a:gd name="connsiteY6" fmla="*/ 173716 h 9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9678" h="979016">
                <a:moveTo>
                  <a:pt x="909299" y="173716"/>
                </a:moveTo>
                <a:cubicBezTo>
                  <a:pt x="1635647" y="31519"/>
                  <a:pt x="3027857" y="-96626"/>
                  <a:pt x="5256234" y="102444"/>
                </a:cubicBezTo>
                <a:cubicBezTo>
                  <a:pt x="7484611" y="301514"/>
                  <a:pt x="8268499" y="680767"/>
                  <a:pt x="9067479" y="709771"/>
                </a:cubicBezTo>
                <a:cubicBezTo>
                  <a:pt x="9866459" y="738775"/>
                  <a:pt x="9853108" y="233854"/>
                  <a:pt x="10050113" y="276468"/>
                </a:cubicBezTo>
                <a:cubicBezTo>
                  <a:pt x="10247118" y="319082"/>
                  <a:pt x="10228417" y="977789"/>
                  <a:pt x="10249508" y="965453"/>
                </a:cubicBezTo>
                <a:cubicBezTo>
                  <a:pt x="10291724" y="940761"/>
                  <a:pt x="2500571" y="1014433"/>
                  <a:pt x="898149" y="955629"/>
                </a:cubicBezTo>
                <a:cubicBezTo>
                  <a:pt x="-704273" y="896825"/>
                  <a:pt x="182952" y="315914"/>
                  <a:pt x="909299" y="173716"/>
                </a:cubicBezTo>
                <a:close/>
              </a:path>
            </a:pathLst>
          </a:custGeom>
          <a:gradFill flip="none" rotWithShape="1">
            <a:gsLst>
              <a:gs pos="0">
                <a:schemeClr val="accent1">
                  <a:lumMod val="40000"/>
                  <a:lumOff val="60000"/>
                </a:schemeClr>
              </a:gs>
              <a:gs pos="46000">
                <a:schemeClr val="accent1">
                  <a:lumMod val="95000"/>
                  <a:lumOff val="5000"/>
                </a:schemeClr>
              </a:gs>
              <a:gs pos="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F90C0029-5F18-214E-8000-215F68347A8A}"/>
              </a:ext>
            </a:extLst>
          </p:cNvPr>
          <p:cNvSpPr>
            <a:spLocks noGrp="1"/>
          </p:cNvSpPr>
          <p:nvPr>
            <p:ph type="title"/>
          </p:nvPr>
        </p:nvSpPr>
        <p:spPr>
          <a:xfrm>
            <a:off x="4016830" y="617382"/>
            <a:ext cx="8592277" cy="1188000"/>
          </a:xfrm>
          <a:prstGeom prst="rect">
            <a:avLst/>
          </a:prstGeom>
          <a:noFill/>
        </p:spPr>
        <p:txBody>
          <a:bodyPr/>
          <a:lstStyle>
            <a:lvl1pPr>
              <a:defRPr>
                <a:latin typeface="Arial" charset="0"/>
                <a:ea typeface="Arial" charset="0"/>
                <a:cs typeface="Arial" charset="0"/>
              </a:defRPr>
            </a:lvl1pPr>
          </a:lstStyle>
          <a:p>
            <a:r>
              <a:rPr lang="en-US" dirty="0"/>
              <a:t>Click to edit Master title style</a:t>
            </a:r>
            <a:endParaRPr lang="en-GB" dirty="0"/>
          </a:p>
        </p:txBody>
      </p:sp>
      <p:sp>
        <p:nvSpPr>
          <p:cNvPr id="8" name="Content Placeholder 2">
            <a:extLst>
              <a:ext uri="{FF2B5EF4-FFF2-40B4-BE49-F238E27FC236}">
                <a16:creationId xmlns:a16="http://schemas.microsoft.com/office/drawing/2014/main" id="{D7F6D867-8C95-054B-B1A5-7AD011B9AD55}"/>
              </a:ext>
            </a:extLst>
          </p:cNvPr>
          <p:cNvSpPr>
            <a:spLocks noGrp="1"/>
          </p:cNvSpPr>
          <p:nvPr>
            <p:ph idx="1"/>
          </p:nvPr>
        </p:nvSpPr>
        <p:spPr>
          <a:xfrm>
            <a:off x="480000" y="1548000"/>
            <a:ext cx="11280629" cy="4905336"/>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 up of a logo&#10;&#10;Description automatically generated">
            <a:extLst>
              <a:ext uri="{FF2B5EF4-FFF2-40B4-BE49-F238E27FC236}">
                <a16:creationId xmlns:a16="http://schemas.microsoft.com/office/drawing/2014/main" id="{928E893F-59CA-4E3B-9EC2-A8AA1DD3C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539" y="71905"/>
            <a:ext cx="2651774" cy="1090954"/>
          </a:xfrm>
          <a:prstGeom prst="rect">
            <a:avLst/>
          </a:prstGeom>
        </p:spPr>
      </p:pic>
    </p:spTree>
    <p:extLst>
      <p:ext uri="{BB962C8B-B14F-4D97-AF65-F5344CB8AC3E}">
        <p14:creationId xmlns:p14="http://schemas.microsoft.com/office/powerpoint/2010/main" val="29016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88000"/>
          </a:xfrm>
          <a:prstGeom prst="rect">
            <a:avLst/>
          </a:prstGeom>
          <a:gradFill>
            <a:gsLst>
              <a:gs pos="83000">
                <a:srgbClr val="0E8A38"/>
              </a:gs>
              <a:gs pos="100000">
                <a:schemeClr val="accent1">
                  <a:lumMod val="30000"/>
                  <a:lumOff val="70000"/>
                </a:schemeClr>
              </a:gs>
            </a:gsLst>
            <a:lin ang="5400000" scaled="1"/>
          </a:gradFill>
        </p:spPr>
        <p:txBody>
          <a:bodyPr vert="horz" lIns="360000" tIns="144000" rIns="360000" bIns="1440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80000" y="1548000"/>
            <a:ext cx="11280629" cy="449309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charset="0"/>
                <a:ea typeface="Arial" charset="0"/>
                <a:cs typeface="Arial" charset="0"/>
              </a:defRPr>
            </a:lvl1pPr>
          </a:lstStyle>
          <a:p>
            <a:endParaRPr lang="en-GB"/>
          </a:p>
        </p:txBody>
      </p:sp>
      <p:sp>
        <p:nvSpPr>
          <p:cNvPr id="6" name="Slide Number Placeholder 5"/>
          <p:cNvSpPr>
            <a:spLocks noGrp="1"/>
          </p:cNvSpPr>
          <p:nvPr>
            <p:ph type="sldNum" sz="quarter" idx="4"/>
          </p:nvPr>
        </p:nvSpPr>
        <p:spPr>
          <a:xfrm>
            <a:off x="8915829"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charset="0"/>
                <a:ea typeface="Arial" charset="0"/>
                <a:cs typeface="Arial" charset="0"/>
              </a:defRPr>
            </a:lvl1pPr>
          </a:lstStyle>
          <a:p>
            <a:fld id="{2D1A7649-E118-41D5-A9A5-EB41E54246EF}" type="slidenum">
              <a:rPr lang="en-GB" smtClean="0"/>
              <a:pPr/>
              <a:t>‹#›</a:t>
            </a:fld>
            <a:endParaRPr lang="en-GB"/>
          </a:p>
        </p:txBody>
      </p:sp>
    </p:spTree>
    <p:extLst>
      <p:ext uri="{BB962C8B-B14F-4D97-AF65-F5344CB8AC3E}">
        <p14:creationId xmlns:p14="http://schemas.microsoft.com/office/powerpoint/2010/main" val="2245812690"/>
      </p:ext>
    </p:extLst>
  </p:cSld>
  <p:clrMap bg1="lt1" tx1="dk1" bg2="lt2" tx2="dk2" accent1="accent1" accent2="accent2" accent3="accent3" accent4="accent4" accent5="accent5" accent6="accent6" hlink="hlink" folHlink="folHlink"/>
  <p:sldLayoutIdLst>
    <p:sldLayoutId id="2147483676" r:id="rId1"/>
    <p:sldLayoutId id="214748366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39" rtl="0" eaLnBrk="1" latinLnBrk="0" hangingPunct="1">
        <a:spcBef>
          <a:spcPct val="0"/>
        </a:spcBef>
        <a:buNone/>
        <a:defRPr sz="4267" b="1" kern="1200">
          <a:solidFill>
            <a:schemeClr val="bg1"/>
          </a:solidFill>
          <a:latin typeface="Arial" charset="0"/>
          <a:ea typeface="Arial" charset="0"/>
          <a:cs typeface="Arial" charset="0"/>
        </a:defRPr>
      </a:lvl1pPr>
    </p:titleStyle>
    <p:bodyStyle>
      <a:lvl1pPr marL="457177" indent="-457177" algn="l" defTabSz="1219139" rtl="0" eaLnBrk="1" latinLnBrk="0" hangingPunct="1">
        <a:spcBef>
          <a:spcPct val="20000"/>
        </a:spcBef>
        <a:buClr>
          <a:srgbClr val="008A3E"/>
        </a:buClr>
        <a:buSzPct val="100000"/>
        <a:buFont typeface="Wingdings" charset="2"/>
        <a:buChar char="§"/>
        <a:defRPr sz="3200" kern="1200">
          <a:solidFill>
            <a:schemeClr val="tx1"/>
          </a:solidFill>
          <a:latin typeface="Arial" charset="0"/>
          <a:ea typeface="Arial" charset="0"/>
          <a:cs typeface="Arial" charset="0"/>
        </a:defRPr>
      </a:lvl1pPr>
      <a:lvl2pPr marL="990551" indent="-380982" algn="l" defTabSz="1219139" rtl="0" eaLnBrk="1" latinLnBrk="0" hangingPunct="1">
        <a:spcBef>
          <a:spcPct val="20000"/>
        </a:spcBef>
        <a:buFont typeface="Arial" panose="020B0604020202020204" pitchFamily="34" charset="0"/>
        <a:buChar char="–"/>
        <a:defRPr sz="3200" kern="1200">
          <a:solidFill>
            <a:schemeClr val="tx1"/>
          </a:solidFill>
          <a:latin typeface="Arial" charset="0"/>
          <a:ea typeface="Arial" charset="0"/>
          <a:cs typeface="Arial" charset="0"/>
        </a:defRPr>
      </a:lvl2pPr>
      <a:lvl3pPr marL="1523923" indent="-304784" algn="l" defTabSz="1219139" rtl="0" eaLnBrk="1" latinLnBrk="0" hangingPunct="1">
        <a:spcBef>
          <a:spcPct val="20000"/>
        </a:spcBef>
        <a:buClr>
          <a:srgbClr val="008A3E"/>
        </a:buClr>
        <a:buFont typeface="Wingdings" charset="2"/>
        <a:buChar char="§"/>
        <a:defRPr sz="3200" kern="1200">
          <a:solidFill>
            <a:schemeClr val="tx1"/>
          </a:solidFill>
          <a:latin typeface="Arial" charset="0"/>
          <a:ea typeface="Arial" charset="0"/>
          <a:cs typeface="Arial" charset="0"/>
        </a:defRPr>
      </a:lvl3pPr>
      <a:lvl4pPr marL="2133493" indent="-304784" algn="l" defTabSz="1219139" rtl="0" eaLnBrk="1" latinLnBrk="0" hangingPunct="1">
        <a:spcBef>
          <a:spcPct val="20000"/>
        </a:spcBef>
        <a:buFont typeface="Arial" panose="020B0604020202020204" pitchFamily="34" charset="0"/>
        <a:buChar char="–"/>
        <a:defRPr sz="2400" kern="1200">
          <a:solidFill>
            <a:schemeClr val="tx1"/>
          </a:solidFill>
          <a:latin typeface="Arial" charset="0"/>
          <a:ea typeface="Arial" charset="0"/>
          <a:cs typeface="Arial" charset="0"/>
        </a:defRPr>
      </a:lvl4pPr>
      <a:lvl5pPr marL="2743063" indent="-304784" algn="l" defTabSz="1219139" rtl="0" eaLnBrk="1" latinLnBrk="0" hangingPunct="1">
        <a:spcBef>
          <a:spcPct val="20000"/>
        </a:spcBef>
        <a:buFont typeface="Arial" panose="020B0604020202020204" pitchFamily="34" charset="0"/>
        <a:buChar char="»"/>
        <a:defRPr sz="2133" kern="1200">
          <a:solidFill>
            <a:schemeClr val="tx1"/>
          </a:solidFill>
          <a:latin typeface="Arial" charset="0"/>
          <a:ea typeface="Arial" charset="0"/>
          <a:cs typeface="Arial" charset="0"/>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88000"/>
          </a:xfrm>
          <a:prstGeom prst="rect">
            <a:avLst/>
          </a:prstGeom>
          <a:gradFill>
            <a:gsLst>
              <a:gs pos="83000">
                <a:srgbClr val="0E8A38"/>
              </a:gs>
              <a:gs pos="100000">
                <a:schemeClr val="accent1">
                  <a:lumMod val="30000"/>
                  <a:lumOff val="70000"/>
                </a:schemeClr>
              </a:gs>
            </a:gsLst>
            <a:lin ang="5400000" scaled="1"/>
          </a:gradFill>
        </p:spPr>
        <p:txBody>
          <a:bodyPr vert="horz" lIns="360000" tIns="144000" rIns="360000" bIns="1440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80000" y="1548000"/>
            <a:ext cx="11280629" cy="449309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charset="0"/>
                <a:ea typeface="Arial" charset="0"/>
                <a:cs typeface="Arial" charset="0"/>
              </a:defRPr>
            </a:lvl1pPr>
          </a:lstStyle>
          <a:p>
            <a:endParaRPr lang="en-GB"/>
          </a:p>
        </p:txBody>
      </p:sp>
      <p:sp>
        <p:nvSpPr>
          <p:cNvPr id="6" name="Slide Number Placeholder 5"/>
          <p:cNvSpPr>
            <a:spLocks noGrp="1"/>
          </p:cNvSpPr>
          <p:nvPr>
            <p:ph type="sldNum" sz="quarter" idx="4"/>
          </p:nvPr>
        </p:nvSpPr>
        <p:spPr>
          <a:xfrm>
            <a:off x="8915829"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charset="0"/>
                <a:ea typeface="Arial" charset="0"/>
                <a:cs typeface="Arial" charset="0"/>
              </a:defRPr>
            </a:lvl1pPr>
          </a:lstStyle>
          <a:p>
            <a:fld id="{2D1A7649-E118-41D5-A9A5-EB41E54246EF}" type="slidenum">
              <a:rPr lang="en-GB" smtClean="0"/>
              <a:pPr/>
              <a:t>‹#›</a:t>
            </a:fld>
            <a:endParaRPr lang="en-GB"/>
          </a:p>
        </p:txBody>
      </p:sp>
    </p:spTree>
    <p:extLst>
      <p:ext uri="{BB962C8B-B14F-4D97-AF65-F5344CB8AC3E}">
        <p14:creationId xmlns:p14="http://schemas.microsoft.com/office/powerpoint/2010/main" val="2245812690"/>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39" rtl="0" eaLnBrk="1" latinLnBrk="0" hangingPunct="1">
        <a:spcBef>
          <a:spcPct val="0"/>
        </a:spcBef>
        <a:buNone/>
        <a:defRPr sz="4267" b="1" kern="1200">
          <a:solidFill>
            <a:schemeClr val="bg1"/>
          </a:solidFill>
          <a:latin typeface="Arial" charset="0"/>
          <a:ea typeface="Arial" charset="0"/>
          <a:cs typeface="Arial" charset="0"/>
        </a:defRPr>
      </a:lvl1pPr>
    </p:titleStyle>
    <p:bodyStyle>
      <a:lvl1pPr marL="457177" indent="-457177" algn="l" defTabSz="1219139" rtl="0" eaLnBrk="1" latinLnBrk="0" hangingPunct="1">
        <a:spcBef>
          <a:spcPct val="20000"/>
        </a:spcBef>
        <a:buClr>
          <a:srgbClr val="008A3E"/>
        </a:buClr>
        <a:buSzPct val="100000"/>
        <a:buFont typeface="Wingdings" charset="2"/>
        <a:buChar char="§"/>
        <a:defRPr sz="3200" kern="1200">
          <a:solidFill>
            <a:schemeClr val="tx1"/>
          </a:solidFill>
          <a:latin typeface="Arial" charset="0"/>
          <a:ea typeface="Arial" charset="0"/>
          <a:cs typeface="Arial" charset="0"/>
        </a:defRPr>
      </a:lvl1pPr>
      <a:lvl2pPr marL="990551" indent="-380982" algn="l" defTabSz="1219139" rtl="0" eaLnBrk="1" latinLnBrk="0" hangingPunct="1">
        <a:spcBef>
          <a:spcPct val="20000"/>
        </a:spcBef>
        <a:buFont typeface="Arial" panose="020B0604020202020204" pitchFamily="34" charset="0"/>
        <a:buChar char="–"/>
        <a:defRPr sz="3200" kern="1200">
          <a:solidFill>
            <a:schemeClr val="tx1"/>
          </a:solidFill>
          <a:latin typeface="Arial" charset="0"/>
          <a:ea typeface="Arial" charset="0"/>
          <a:cs typeface="Arial" charset="0"/>
        </a:defRPr>
      </a:lvl2pPr>
      <a:lvl3pPr marL="1523923" indent="-304784" algn="l" defTabSz="1219139" rtl="0" eaLnBrk="1" latinLnBrk="0" hangingPunct="1">
        <a:spcBef>
          <a:spcPct val="20000"/>
        </a:spcBef>
        <a:buClr>
          <a:srgbClr val="008A3E"/>
        </a:buClr>
        <a:buFont typeface="Wingdings" charset="2"/>
        <a:buChar char="§"/>
        <a:defRPr sz="3200" kern="1200">
          <a:solidFill>
            <a:schemeClr val="tx1"/>
          </a:solidFill>
          <a:latin typeface="Arial" charset="0"/>
          <a:ea typeface="Arial" charset="0"/>
          <a:cs typeface="Arial" charset="0"/>
        </a:defRPr>
      </a:lvl3pPr>
      <a:lvl4pPr marL="2133493" indent="-304784" algn="l" defTabSz="1219139" rtl="0" eaLnBrk="1" latinLnBrk="0" hangingPunct="1">
        <a:spcBef>
          <a:spcPct val="20000"/>
        </a:spcBef>
        <a:buFont typeface="Arial" panose="020B0604020202020204" pitchFamily="34" charset="0"/>
        <a:buChar char="–"/>
        <a:defRPr sz="2400" kern="1200">
          <a:solidFill>
            <a:schemeClr val="tx1"/>
          </a:solidFill>
          <a:latin typeface="Arial" charset="0"/>
          <a:ea typeface="Arial" charset="0"/>
          <a:cs typeface="Arial" charset="0"/>
        </a:defRPr>
      </a:lvl4pPr>
      <a:lvl5pPr marL="2743063" indent="-304784" algn="l" defTabSz="1219139" rtl="0" eaLnBrk="1" latinLnBrk="0" hangingPunct="1">
        <a:spcBef>
          <a:spcPct val="20000"/>
        </a:spcBef>
        <a:buFont typeface="Arial" panose="020B0604020202020204" pitchFamily="34" charset="0"/>
        <a:buChar char="»"/>
        <a:defRPr sz="2133" kern="1200">
          <a:solidFill>
            <a:schemeClr val="tx1"/>
          </a:solidFill>
          <a:latin typeface="Arial" charset="0"/>
          <a:ea typeface="Arial" charset="0"/>
          <a:cs typeface="Arial" charset="0"/>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88000"/>
          </a:xfrm>
          <a:prstGeom prst="rect">
            <a:avLst/>
          </a:prstGeom>
          <a:gradFill>
            <a:gsLst>
              <a:gs pos="83000">
                <a:srgbClr val="0E8A38"/>
              </a:gs>
              <a:gs pos="100000">
                <a:schemeClr val="accent1">
                  <a:lumMod val="30000"/>
                  <a:lumOff val="70000"/>
                </a:schemeClr>
              </a:gs>
            </a:gsLst>
            <a:lin ang="5400000" scaled="1"/>
          </a:gradFill>
        </p:spPr>
        <p:txBody>
          <a:bodyPr vert="horz" lIns="360000" tIns="144000" rIns="360000" bIns="1440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80000" y="1548000"/>
            <a:ext cx="11280629" cy="449309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charset="0"/>
                <a:ea typeface="Arial" charset="0"/>
                <a:cs typeface="Arial" charset="0"/>
              </a:defRPr>
            </a:lvl1pPr>
          </a:lstStyle>
          <a:p>
            <a:endParaRPr lang="en-GB"/>
          </a:p>
        </p:txBody>
      </p:sp>
      <p:sp>
        <p:nvSpPr>
          <p:cNvPr id="6" name="Slide Number Placeholder 5"/>
          <p:cNvSpPr>
            <a:spLocks noGrp="1"/>
          </p:cNvSpPr>
          <p:nvPr>
            <p:ph type="sldNum" sz="quarter" idx="4"/>
          </p:nvPr>
        </p:nvSpPr>
        <p:spPr>
          <a:xfrm>
            <a:off x="8915829"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charset="0"/>
                <a:ea typeface="Arial" charset="0"/>
                <a:cs typeface="Arial" charset="0"/>
              </a:defRPr>
            </a:lvl1pPr>
          </a:lstStyle>
          <a:p>
            <a:fld id="{2D1A7649-E118-41D5-A9A5-EB41E54246EF}" type="slidenum">
              <a:rPr lang="en-GB" smtClean="0"/>
              <a:pPr/>
              <a:t>‹#›</a:t>
            </a:fld>
            <a:endParaRPr lang="en-GB"/>
          </a:p>
        </p:txBody>
      </p:sp>
      <p:pic>
        <p:nvPicPr>
          <p:cNvPr id="7" name="Picture 6">
            <a:extLst>
              <a:ext uri="{FF2B5EF4-FFF2-40B4-BE49-F238E27FC236}">
                <a16:creationId xmlns:a16="http://schemas.microsoft.com/office/drawing/2014/main" id="{D3BA5A5D-D358-4D9A-9BAE-C1A8BAECBF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73322" y="404665"/>
            <a:ext cx="2387316" cy="361107"/>
          </a:xfrm>
          <a:prstGeom prst="rect">
            <a:avLst/>
          </a:prstGeom>
        </p:spPr>
      </p:pic>
    </p:spTree>
    <p:extLst>
      <p:ext uri="{BB962C8B-B14F-4D97-AF65-F5344CB8AC3E}">
        <p14:creationId xmlns:p14="http://schemas.microsoft.com/office/powerpoint/2010/main" val="1829732853"/>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08" rtl="0" eaLnBrk="1" latinLnBrk="0" hangingPunct="1">
        <a:spcBef>
          <a:spcPct val="0"/>
        </a:spcBef>
        <a:buNone/>
        <a:defRPr sz="4267" b="1" kern="1200">
          <a:solidFill>
            <a:schemeClr val="bg1"/>
          </a:solidFill>
          <a:latin typeface="Arial" charset="0"/>
          <a:ea typeface="Arial" charset="0"/>
          <a:cs typeface="Arial" charset="0"/>
        </a:defRPr>
      </a:lvl1pPr>
    </p:titleStyle>
    <p:bodyStyle>
      <a:lvl1pPr marL="457166" indent="-457166" algn="l" defTabSz="1219108" rtl="0" eaLnBrk="1" latinLnBrk="0" hangingPunct="1">
        <a:spcBef>
          <a:spcPct val="20000"/>
        </a:spcBef>
        <a:buClr>
          <a:srgbClr val="008A3E"/>
        </a:buClr>
        <a:buSzPct val="100000"/>
        <a:buFont typeface="Wingdings" charset="2"/>
        <a:buChar char="§"/>
        <a:defRPr sz="3200" kern="1200">
          <a:solidFill>
            <a:schemeClr val="tx1"/>
          </a:solidFill>
          <a:latin typeface="Arial" charset="0"/>
          <a:ea typeface="Arial" charset="0"/>
          <a:cs typeface="Arial" charset="0"/>
        </a:defRPr>
      </a:lvl1pPr>
      <a:lvl2pPr marL="990526" indent="-380973" algn="l" defTabSz="1219108" rtl="0" eaLnBrk="1" latinLnBrk="0" hangingPunct="1">
        <a:spcBef>
          <a:spcPct val="20000"/>
        </a:spcBef>
        <a:buFont typeface="Arial" panose="020B0604020202020204" pitchFamily="34" charset="0"/>
        <a:buChar char="–"/>
        <a:defRPr sz="3200" kern="1200">
          <a:solidFill>
            <a:schemeClr val="tx1"/>
          </a:solidFill>
          <a:latin typeface="Arial" charset="0"/>
          <a:ea typeface="Arial" charset="0"/>
          <a:cs typeface="Arial" charset="0"/>
        </a:defRPr>
      </a:lvl2pPr>
      <a:lvl3pPr marL="1523885" indent="-304776" algn="l" defTabSz="1219108" rtl="0" eaLnBrk="1" latinLnBrk="0" hangingPunct="1">
        <a:spcBef>
          <a:spcPct val="20000"/>
        </a:spcBef>
        <a:buClr>
          <a:srgbClr val="008A3E"/>
        </a:buClr>
        <a:buFont typeface="Wingdings" charset="2"/>
        <a:buChar char="§"/>
        <a:defRPr sz="3200" kern="1200">
          <a:solidFill>
            <a:schemeClr val="tx1"/>
          </a:solidFill>
          <a:latin typeface="Arial" charset="0"/>
          <a:ea typeface="Arial" charset="0"/>
          <a:cs typeface="Arial" charset="0"/>
        </a:defRPr>
      </a:lvl3pPr>
      <a:lvl4pPr marL="2133440" indent="-304776" algn="l" defTabSz="1219108" rtl="0" eaLnBrk="1" latinLnBrk="0" hangingPunct="1">
        <a:spcBef>
          <a:spcPct val="20000"/>
        </a:spcBef>
        <a:buFont typeface="Arial" panose="020B0604020202020204" pitchFamily="34" charset="0"/>
        <a:buChar char="–"/>
        <a:defRPr sz="2400" kern="1200">
          <a:solidFill>
            <a:schemeClr val="tx1"/>
          </a:solidFill>
          <a:latin typeface="Arial" charset="0"/>
          <a:ea typeface="Arial" charset="0"/>
          <a:cs typeface="Arial" charset="0"/>
        </a:defRPr>
      </a:lvl4pPr>
      <a:lvl5pPr marL="2742994" indent="-304776" algn="l" defTabSz="1219108" rtl="0" eaLnBrk="1" latinLnBrk="0" hangingPunct="1">
        <a:spcBef>
          <a:spcPct val="20000"/>
        </a:spcBef>
        <a:buFont typeface="Arial" panose="020B0604020202020204" pitchFamily="34" charset="0"/>
        <a:buChar char="»"/>
        <a:defRPr sz="2133" kern="1200">
          <a:solidFill>
            <a:schemeClr val="tx1"/>
          </a:solidFill>
          <a:latin typeface="Arial" charset="0"/>
          <a:ea typeface="Arial" charset="0"/>
          <a:cs typeface="Arial" charset="0"/>
        </a:defRPr>
      </a:lvl5pPr>
      <a:lvl6pPr marL="3352548"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6"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6"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88000"/>
          </a:xfrm>
          <a:prstGeom prst="rect">
            <a:avLst/>
          </a:prstGeom>
          <a:gradFill>
            <a:gsLst>
              <a:gs pos="83000">
                <a:srgbClr val="0E8A38"/>
              </a:gs>
              <a:gs pos="100000">
                <a:schemeClr val="accent1">
                  <a:lumMod val="30000"/>
                  <a:lumOff val="70000"/>
                </a:schemeClr>
              </a:gs>
            </a:gsLst>
            <a:lin ang="5400000" scaled="1"/>
          </a:gradFill>
        </p:spPr>
        <p:txBody>
          <a:bodyPr vert="horz" lIns="360000" tIns="144000" rIns="360000" bIns="1440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80000" y="1548000"/>
            <a:ext cx="11280629" cy="449309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charset="0"/>
                <a:ea typeface="Arial" charset="0"/>
                <a:cs typeface="Arial" charset="0"/>
              </a:defRPr>
            </a:lvl1pPr>
          </a:lstStyle>
          <a:p>
            <a:endParaRPr lang="en-GB"/>
          </a:p>
        </p:txBody>
      </p:sp>
      <p:sp>
        <p:nvSpPr>
          <p:cNvPr id="6" name="Slide Number Placeholder 5"/>
          <p:cNvSpPr>
            <a:spLocks noGrp="1"/>
          </p:cNvSpPr>
          <p:nvPr>
            <p:ph type="sldNum" sz="quarter" idx="4"/>
          </p:nvPr>
        </p:nvSpPr>
        <p:spPr>
          <a:xfrm>
            <a:off x="8915829"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charset="0"/>
                <a:ea typeface="Arial" charset="0"/>
                <a:cs typeface="Arial" charset="0"/>
              </a:defRPr>
            </a:lvl1pPr>
          </a:lstStyle>
          <a:p>
            <a:fld id="{2D1A7649-E118-41D5-A9A5-EB41E54246EF}" type="slidenum">
              <a:rPr lang="en-GB" smtClean="0"/>
              <a:pPr/>
              <a:t>‹#›</a:t>
            </a:fld>
            <a:endParaRPr lang="en-GB"/>
          </a:p>
        </p:txBody>
      </p:sp>
    </p:spTree>
    <p:extLst>
      <p:ext uri="{BB962C8B-B14F-4D97-AF65-F5344CB8AC3E}">
        <p14:creationId xmlns:p14="http://schemas.microsoft.com/office/powerpoint/2010/main" val="4121090992"/>
      </p:ext>
    </p:extLst>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spcBef>
          <a:spcPct val="0"/>
        </a:spcBef>
        <a:buNone/>
        <a:defRPr sz="3200" b="1" kern="1200">
          <a:solidFill>
            <a:schemeClr val="bg1"/>
          </a:solidFill>
          <a:latin typeface="Arial" charset="0"/>
          <a:ea typeface="Arial" charset="0"/>
          <a:cs typeface="Arial" charset="0"/>
        </a:defRPr>
      </a:lvl1pPr>
    </p:titleStyle>
    <p:bodyStyle>
      <a:lvl1pPr marL="342883" indent="-342883" algn="l" defTabSz="914354" rtl="0" eaLnBrk="1" latinLnBrk="0" hangingPunct="1">
        <a:spcBef>
          <a:spcPct val="20000"/>
        </a:spcBef>
        <a:buClr>
          <a:srgbClr val="008A3E"/>
        </a:buClr>
        <a:buSzPct val="100000"/>
        <a:buFont typeface="Wingdings" charset="2"/>
        <a:buChar char="§"/>
        <a:defRPr sz="2400" kern="1200">
          <a:solidFill>
            <a:schemeClr val="tx1"/>
          </a:solidFill>
          <a:latin typeface="Arial" charset="0"/>
          <a:ea typeface="Arial" charset="0"/>
          <a:cs typeface="Arial" charset="0"/>
        </a:defRPr>
      </a:lvl1pPr>
      <a:lvl2pPr marL="742913" indent="-285737" algn="l" defTabSz="914354" rtl="0" eaLnBrk="1" latinLnBrk="0" hangingPunct="1">
        <a:spcBef>
          <a:spcPct val="20000"/>
        </a:spcBef>
        <a:buFont typeface="Arial" panose="020B0604020202020204" pitchFamily="34" charset="0"/>
        <a:buChar char="–"/>
        <a:defRPr sz="2400" kern="1200">
          <a:solidFill>
            <a:schemeClr val="tx1"/>
          </a:solidFill>
          <a:latin typeface="Arial" charset="0"/>
          <a:ea typeface="Arial" charset="0"/>
          <a:cs typeface="Arial" charset="0"/>
        </a:defRPr>
      </a:lvl2pPr>
      <a:lvl3pPr marL="1142942" indent="-228588" algn="l" defTabSz="914354" rtl="0" eaLnBrk="1" latinLnBrk="0" hangingPunct="1">
        <a:spcBef>
          <a:spcPct val="20000"/>
        </a:spcBef>
        <a:buClr>
          <a:srgbClr val="008A3E"/>
        </a:buClr>
        <a:buFont typeface="Wingdings" charset="2"/>
        <a:buChar char="§"/>
        <a:defRPr sz="2400" kern="1200">
          <a:solidFill>
            <a:schemeClr val="tx1"/>
          </a:solidFill>
          <a:latin typeface="Arial" charset="0"/>
          <a:ea typeface="Arial" charset="0"/>
          <a:cs typeface="Arial" charset="0"/>
        </a:defRPr>
      </a:lvl3pPr>
      <a:lvl4pPr marL="1600120" indent="-228588" algn="l" defTabSz="914354" rtl="0" eaLnBrk="1" latinLnBrk="0" hangingPunct="1">
        <a:spcBef>
          <a:spcPct val="20000"/>
        </a:spcBef>
        <a:buFont typeface="Arial" panose="020B0604020202020204" pitchFamily="34" charset="0"/>
        <a:buChar char="–"/>
        <a:defRPr sz="1800" kern="1200">
          <a:solidFill>
            <a:schemeClr val="tx1"/>
          </a:solidFill>
          <a:latin typeface="Arial" charset="0"/>
          <a:ea typeface="Arial" charset="0"/>
          <a:cs typeface="Arial" charset="0"/>
        </a:defRPr>
      </a:lvl4pPr>
      <a:lvl5pPr marL="2057297" indent="-228588" algn="l" defTabSz="914354" rtl="0" eaLnBrk="1" latinLnBrk="0" hangingPunct="1">
        <a:spcBef>
          <a:spcPct val="20000"/>
        </a:spcBef>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88000"/>
          </a:xfrm>
          <a:prstGeom prst="rect">
            <a:avLst/>
          </a:prstGeom>
          <a:gradFill>
            <a:gsLst>
              <a:gs pos="83000">
                <a:srgbClr val="0E8A38"/>
              </a:gs>
              <a:gs pos="100000">
                <a:schemeClr val="accent1">
                  <a:lumMod val="30000"/>
                  <a:lumOff val="70000"/>
                </a:schemeClr>
              </a:gs>
            </a:gsLst>
            <a:lin ang="5400000" scaled="1"/>
          </a:gradFill>
        </p:spPr>
        <p:txBody>
          <a:bodyPr vert="horz" lIns="360000" tIns="144000" rIns="360000" bIns="1440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80000" y="1548000"/>
            <a:ext cx="11280629" cy="449309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charset="0"/>
                <a:ea typeface="Arial" charset="0"/>
                <a:cs typeface="Arial" charset="0"/>
              </a:defRPr>
            </a:lvl1pPr>
          </a:lstStyle>
          <a:p>
            <a:endParaRPr lang="en-GB"/>
          </a:p>
        </p:txBody>
      </p:sp>
      <p:sp>
        <p:nvSpPr>
          <p:cNvPr id="6" name="Slide Number Placeholder 5"/>
          <p:cNvSpPr>
            <a:spLocks noGrp="1"/>
          </p:cNvSpPr>
          <p:nvPr>
            <p:ph type="sldNum" sz="quarter" idx="4"/>
          </p:nvPr>
        </p:nvSpPr>
        <p:spPr>
          <a:xfrm>
            <a:off x="8915829"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charset="0"/>
                <a:ea typeface="Arial" charset="0"/>
                <a:cs typeface="Arial" charset="0"/>
              </a:defRPr>
            </a:lvl1pPr>
          </a:lstStyle>
          <a:p>
            <a:fld id="{2D1A7649-E118-41D5-A9A5-EB41E54246EF}" type="slidenum">
              <a:rPr lang="en-GB" smtClean="0"/>
              <a:pPr/>
              <a:t>‹#›</a:t>
            </a:fld>
            <a:endParaRPr lang="en-GB"/>
          </a:p>
        </p:txBody>
      </p:sp>
    </p:spTree>
    <p:extLst>
      <p:ext uri="{BB962C8B-B14F-4D97-AF65-F5344CB8AC3E}">
        <p14:creationId xmlns:p14="http://schemas.microsoft.com/office/powerpoint/2010/main" val="2245812690"/>
      </p:ext>
    </p:extLst>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39" rtl="0" eaLnBrk="1" latinLnBrk="0" hangingPunct="1">
        <a:spcBef>
          <a:spcPct val="0"/>
        </a:spcBef>
        <a:buNone/>
        <a:defRPr sz="4267" b="1" kern="1200">
          <a:solidFill>
            <a:schemeClr val="bg1"/>
          </a:solidFill>
          <a:latin typeface="Arial" charset="0"/>
          <a:ea typeface="Arial" charset="0"/>
          <a:cs typeface="Arial" charset="0"/>
        </a:defRPr>
      </a:lvl1pPr>
    </p:titleStyle>
    <p:bodyStyle>
      <a:lvl1pPr marL="457177" indent="-457177" algn="l" defTabSz="1219139" rtl="0" eaLnBrk="1" latinLnBrk="0" hangingPunct="1">
        <a:spcBef>
          <a:spcPct val="20000"/>
        </a:spcBef>
        <a:buClr>
          <a:srgbClr val="008A3E"/>
        </a:buClr>
        <a:buSzPct val="100000"/>
        <a:buFont typeface="Wingdings" charset="2"/>
        <a:buChar char="§"/>
        <a:defRPr sz="3200" kern="1200">
          <a:solidFill>
            <a:schemeClr val="tx1"/>
          </a:solidFill>
          <a:latin typeface="Arial" charset="0"/>
          <a:ea typeface="Arial" charset="0"/>
          <a:cs typeface="Arial" charset="0"/>
        </a:defRPr>
      </a:lvl1pPr>
      <a:lvl2pPr marL="990551" indent="-380982" algn="l" defTabSz="1219139" rtl="0" eaLnBrk="1" latinLnBrk="0" hangingPunct="1">
        <a:spcBef>
          <a:spcPct val="20000"/>
        </a:spcBef>
        <a:buFont typeface="Arial" panose="020B0604020202020204" pitchFamily="34" charset="0"/>
        <a:buChar char="–"/>
        <a:defRPr sz="3200" kern="1200">
          <a:solidFill>
            <a:schemeClr val="tx1"/>
          </a:solidFill>
          <a:latin typeface="Arial" charset="0"/>
          <a:ea typeface="Arial" charset="0"/>
          <a:cs typeface="Arial" charset="0"/>
        </a:defRPr>
      </a:lvl2pPr>
      <a:lvl3pPr marL="1523923" indent="-304784" algn="l" defTabSz="1219139" rtl="0" eaLnBrk="1" latinLnBrk="0" hangingPunct="1">
        <a:spcBef>
          <a:spcPct val="20000"/>
        </a:spcBef>
        <a:buClr>
          <a:srgbClr val="008A3E"/>
        </a:buClr>
        <a:buFont typeface="Wingdings" charset="2"/>
        <a:buChar char="§"/>
        <a:defRPr sz="3200" kern="1200">
          <a:solidFill>
            <a:schemeClr val="tx1"/>
          </a:solidFill>
          <a:latin typeface="Arial" charset="0"/>
          <a:ea typeface="Arial" charset="0"/>
          <a:cs typeface="Arial" charset="0"/>
        </a:defRPr>
      </a:lvl3pPr>
      <a:lvl4pPr marL="2133493" indent="-304784" algn="l" defTabSz="1219139" rtl="0" eaLnBrk="1" latinLnBrk="0" hangingPunct="1">
        <a:spcBef>
          <a:spcPct val="20000"/>
        </a:spcBef>
        <a:buFont typeface="Arial" panose="020B0604020202020204" pitchFamily="34" charset="0"/>
        <a:buChar char="–"/>
        <a:defRPr sz="2400" kern="1200">
          <a:solidFill>
            <a:schemeClr val="tx1"/>
          </a:solidFill>
          <a:latin typeface="Arial" charset="0"/>
          <a:ea typeface="Arial" charset="0"/>
          <a:cs typeface="Arial" charset="0"/>
        </a:defRPr>
      </a:lvl4pPr>
      <a:lvl5pPr marL="2743063" indent="-304784" algn="l" defTabSz="1219139" rtl="0" eaLnBrk="1" latinLnBrk="0" hangingPunct="1">
        <a:spcBef>
          <a:spcPct val="20000"/>
        </a:spcBef>
        <a:buFont typeface="Arial" panose="020B0604020202020204" pitchFamily="34" charset="0"/>
        <a:buChar char="»"/>
        <a:defRPr sz="2133" kern="1200">
          <a:solidFill>
            <a:schemeClr val="tx1"/>
          </a:solidFill>
          <a:latin typeface="Arial" charset="0"/>
          <a:ea typeface="Arial" charset="0"/>
          <a:cs typeface="Arial" charset="0"/>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lfh.org.uk/programmes/freedom-to-speak-up/"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nationalguardian.org.uk/" TargetMode="External"/><Relationship Id="rId2" Type="http://schemas.openxmlformats.org/officeDocument/2006/relationships/hyperlink" Target="mailto:enquiries@nationalguardianoffice.org.uk"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B29C-B3B0-4B12-BC54-9B01831ABA03}"/>
              </a:ext>
            </a:extLst>
          </p:cNvPr>
          <p:cNvSpPr>
            <a:spLocks noGrp="1"/>
          </p:cNvSpPr>
          <p:nvPr>
            <p:ph type="ctrTitle"/>
          </p:nvPr>
        </p:nvSpPr>
        <p:spPr/>
        <p:txBody>
          <a:bodyPr>
            <a:normAutofit fontScale="90000"/>
          </a:bodyPr>
          <a:lstStyle/>
          <a:p>
            <a:r>
              <a:rPr lang="en-GB" dirty="0">
                <a:latin typeface="Arial"/>
                <a:cs typeface="Arial"/>
              </a:rPr>
              <a:t>About the Freedom to Speak Up </a:t>
            </a:r>
            <a:br>
              <a:rPr lang="en-GB" dirty="0"/>
            </a:br>
            <a:r>
              <a:rPr lang="en-GB" dirty="0">
                <a:latin typeface="Arial"/>
                <a:cs typeface="Arial"/>
              </a:rPr>
              <a:t>Guardian role</a:t>
            </a:r>
            <a:br>
              <a:rPr lang="en-GB" dirty="0"/>
            </a:br>
            <a:br>
              <a:rPr lang="en-GB" dirty="0"/>
            </a:br>
            <a:r>
              <a:rPr lang="en-US" sz="3600" dirty="0"/>
              <a:t>www.nationalguardian.org.uk</a:t>
            </a:r>
            <a:br>
              <a:rPr lang="en-US" sz="3600" dirty="0"/>
            </a:br>
            <a:r>
              <a:rPr lang="en-US" sz="3600" dirty="0"/>
              <a:t>#FTSU</a:t>
            </a:r>
            <a:br>
              <a:rPr lang="en-US" sz="3600" dirty="0"/>
            </a:br>
            <a:br>
              <a:rPr lang="en-US" sz="3600" dirty="0"/>
            </a:br>
            <a:r>
              <a:rPr lang="en-US" sz="3600" dirty="0">
                <a:latin typeface="Arial"/>
                <a:cs typeface="Arial"/>
              </a:rPr>
              <a:t> </a:t>
            </a:r>
            <a:br>
              <a:rPr lang="en-US" sz="3600" dirty="0">
                <a:latin typeface="Arial"/>
                <a:cs typeface="Arial"/>
              </a:rPr>
            </a:br>
            <a:r>
              <a:rPr lang="en-US" sz="3600" dirty="0">
                <a:latin typeface="Arial"/>
                <a:cs typeface="Arial"/>
              </a:rPr>
              <a:t> August 2023</a:t>
            </a:r>
            <a:endParaRPr lang="en-GB" sz="3600" dirty="0"/>
          </a:p>
        </p:txBody>
      </p:sp>
    </p:spTree>
    <p:extLst>
      <p:ext uri="{BB962C8B-B14F-4D97-AF65-F5344CB8AC3E}">
        <p14:creationId xmlns:p14="http://schemas.microsoft.com/office/powerpoint/2010/main" val="14299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A8E0-BEC4-73D0-B4A1-C77EB5374BF5}"/>
              </a:ext>
            </a:extLst>
          </p:cNvPr>
          <p:cNvSpPr>
            <a:spLocks noGrp="1"/>
          </p:cNvSpPr>
          <p:nvPr>
            <p:ph type="title"/>
          </p:nvPr>
        </p:nvSpPr>
        <p:spPr/>
        <p:txBody>
          <a:bodyPr/>
          <a:lstStyle/>
          <a:p>
            <a:r>
              <a:rPr lang="en-GB" dirty="0"/>
              <a:t>                 Headlines 22/23</a:t>
            </a:r>
          </a:p>
        </p:txBody>
      </p:sp>
      <p:pic>
        <p:nvPicPr>
          <p:cNvPr id="5" name="Content Placeholder 4">
            <a:extLst>
              <a:ext uri="{FF2B5EF4-FFF2-40B4-BE49-F238E27FC236}">
                <a16:creationId xmlns:a16="http://schemas.microsoft.com/office/drawing/2014/main" id="{2A06E3BE-AC2A-0BA5-7F09-030268C6EE35}"/>
              </a:ext>
            </a:extLst>
          </p:cNvPr>
          <p:cNvPicPr>
            <a:picLocks noGrp="1" noChangeAspect="1"/>
          </p:cNvPicPr>
          <p:nvPr>
            <p:ph idx="1"/>
          </p:nvPr>
        </p:nvPicPr>
        <p:blipFill>
          <a:blip r:embed="rId2"/>
          <a:stretch>
            <a:fillRect/>
          </a:stretch>
        </p:blipFill>
        <p:spPr>
          <a:xfrm>
            <a:off x="2244437" y="1558897"/>
            <a:ext cx="7541775" cy="5466576"/>
          </a:xfrm>
        </p:spPr>
      </p:pic>
    </p:spTree>
    <p:extLst>
      <p:ext uri="{BB962C8B-B14F-4D97-AF65-F5344CB8AC3E}">
        <p14:creationId xmlns:p14="http://schemas.microsoft.com/office/powerpoint/2010/main" val="573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A846-F265-48C7-B021-0801E4EFDE69}"/>
              </a:ext>
            </a:extLst>
          </p:cNvPr>
          <p:cNvSpPr>
            <a:spLocks noGrp="1"/>
          </p:cNvSpPr>
          <p:nvPr>
            <p:ph type="title"/>
          </p:nvPr>
        </p:nvSpPr>
        <p:spPr>
          <a:xfrm>
            <a:off x="7171765" y="617382"/>
            <a:ext cx="5437342" cy="1188000"/>
          </a:xfrm>
        </p:spPr>
        <p:txBody>
          <a:bodyPr/>
          <a:lstStyle/>
          <a:p>
            <a:r>
              <a:rPr lang="en-GB" dirty="0"/>
              <a:t>Find out more</a:t>
            </a:r>
          </a:p>
        </p:txBody>
      </p:sp>
      <p:sp>
        <p:nvSpPr>
          <p:cNvPr id="3" name="Content Placeholder 2">
            <a:extLst>
              <a:ext uri="{FF2B5EF4-FFF2-40B4-BE49-F238E27FC236}">
                <a16:creationId xmlns:a16="http://schemas.microsoft.com/office/drawing/2014/main" id="{FF1D267E-E6E3-44C4-AE2A-DB23904550C5}"/>
              </a:ext>
            </a:extLst>
          </p:cNvPr>
          <p:cNvSpPr>
            <a:spLocks noGrp="1"/>
          </p:cNvSpPr>
          <p:nvPr>
            <p:ph idx="1"/>
          </p:nvPr>
        </p:nvSpPr>
        <p:spPr>
          <a:xfrm>
            <a:off x="397756" y="3108025"/>
            <a:ext cx="11396487" cy="3224614"/>
          </a:xfrm>
        </p:spPr>
        <p:txBody>
          <a:bodyPr vert="horz" lIns="0" tIns="0" rIns="0" bIns="0" rtlCol="0" anchor="t">
            <a:normAutofit fontScale="85000" lnSpcReduction="20000"/>
          </a:bodyPr>
          <a:lstStyle/>
          <a:p>
            <a:pPr marL="0" indent="0" fontAlgn="base">
              <a:buNone/>
            </a:pPr>
            <a:r>
              <a:rPr lang="en-GB" dirty="0">
                <a:solidFill>
                  <a:schemeClr val="accent4">
                    <a:lumMod val="25000"/>
                  </a:schemeClr>
                </a:solidFill>
                <a:latin typeface="Arial"/>
                <a:cs typeface="Arial"/>
              </a:rPr>
              <a:t>a new e-learning package, is aimed at anyone who works in healthcare in England.</a:t>
            </a:r>
          </a:p>
          <a:p>
            <a:pPr marL="0" indent="0" fontAlgn="base">
              <a:buNone/>
            </a:pPr>
            <a:r>
              <a:rPr lang="en-GB" dirty="0">
                <a:solidFill>
                  <a:schemeClr val="accent4">
                    <a:lumMod val="25000"/>
                  </a:schemeClr>
                </a:solidFill>
              </a:rPr>
              <a:t> </a:t>
            </a:r>
          </a:p>
          <a:p>
            <a:pPr marL="0" indent="0" fontAlgn="base">
              <a:buNone/>
            </a:pPr>
            <a:r>
              <a:rPr lang="en-GB" dirty="0">
                <a:solidFill>
                  <a:schemeClr val="accent4">
                    <a:lumMod val="25000"/>
                  </a:schemeClr>
                </a:solidFill>
              </a:rPr>
              <a:t>Divided into three modules, it explains in a clear and consistent way what speaking up is and its importance in creating an environment in which people are supported to deliver their best. </a:t>
            </a:r>
          </a:p>
          <a:p>
            <a:pPr marL="0" indent="0" fontAlgn="base">
              <a:buNone/>
            </a:pPr>
            <a:endParaRPr lang="en-GB" dirty="0"/>
          </a:p>
          <a:p>
            <a:pPr marL="456565" indent="-456565"/>
            <a:r>
              <a:rPr lang="en-GB" dirty="0"/>
              <a:t>Visit </a:t>
            </a:r>
            <a:r>
              <a:rPr lang="en-GB" u="sng" dirty="0">
                <a:hlinkClick r:id="rId2"/>
              </a:rPr>
              <a:t>https://www.e-lfh.org.uk/programmes/freedom-to-speak-up/</a:t>
            </a:r>
            <a:r>
              <a:rPr lang="en-GB" dirty="0"/>
              <a:t> </a:t>
            </a:r>
          </a:p>
          <a:p>
            <a:pPr marL="456565" indent="-456565"/>
            <a:endParaRPr lang="en-GB" dirty="0"/>
          </a:p>
        </p:txBody>
      </p:sp>
      <p:pic>
        <p:nvPicPr>
          <p:cNvPr id="4" name="Picture 2" descr="Freedom to Speak Up">
            <a:extLst>
              <a:ext uri="{FF2B5EF4-FFF2-40B4-BE49-F238E27FC236}">
                <a16:creationId xmlns:a16="http://schemas.microsoft.com/office/drawing/2014/main" id="{4704ACE9-5420-4647-9D80-FA2B9D910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53" y="6049149"/>
            <a:ext cx="4912659" cy="8088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A4C9E17D-CD3C-4732-91EA-856C76308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935" y="1566439"/>
            <a:ext cx="9072281" cy="1512047"/>
          </a:xfrm>
          <a:prstGeom prst="rect">
            <a:avLst/>
          </a:prstGeom>
        </p:spPr>
      </p:pic>
    </p:spTree>
    <p:extLst>
      <p:ext uri="{BB962C8B-B14F-4D97-AF65-F5344CB8AC3E}">
        <p14:creationId xmlns:p14="http://schemas.microsoft.com/office/powerpoint/2010/main" val="261731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793A-7039-44AC-9E87-D7A1FEAC391F}"/>
              </a:ext>
            </a:extLst>
          </p:cNvPr>
          <p:cNvSpPr>
            <a:spLocks noGrp="1"/>
          </p:cNvSpPr>
          <p:nvPr>
            <p:ph type="title"/>
          </p:nvPr>
        </p:nvSpPr>
        <p:spPr>
          <a:xfrm>
            <a:off x="4510494" y="651041"/>
            <a:ext cx="8592277" cy="1188000"/>
          </a:xfrm>
        </p:spPr>
        <p:txBody>
          <a:bodyPr/>
          <a:lstStyle/>
          <a:p>
            <a:r>
              <a:rPr lang="en-GB" dirty="0"/>
              <a:t>Further information</a:t>
            </a:r>
          </a:p>
        </p:txBody>
      </p:sp>
      <p:sp>
        <p:nvSpPr>
          <p:cNvPr id="4" name="TextBox 3">
            <a:extLst>
              <a:ext uri="{FF2B5EF4-FFF2-40B4-BE49-F238E27FC236}">
                <a16:creationId xmlns:a16="http://schemas.microsoft.com/office/drawing/2014/main" id="{913A7FB8-FA16-4EA7-ACF7-95D20CAA89C8}"/>
              </a:ext>
            </a:extLst>
          </p:cNvPr>
          <p:cNvSpPr txBox="1"/>
          <p:nvPr/>
        </p:nvSpPr>
        <p:spPr>
          <a:xfrm>
            <a:off x="2549240" y="2013228"/>
            <a:ext cx="7093520" cy="2831544"/>
          </a:xfrm>
          <a:prstGeom prst="rect">
            <a:avLst/>
          </a:prstGeom>
          <a:solidFill>
            <a:srgbClr val="FFFFFF"/>
          </a:solidFill>
          <a:ln w="25400" cap="flat" cmpd="sng" algn="ctr">
            <a:solidFill>
              <a:srgbClr val="008A3E"/>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rPr>
              <a:t>(Insert Guardian contact details)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rPr>
              <a:t>Contact the National Guardian’s Office: </a:t>
            </a:r>
            <a:r>
              <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hlinkClick r:id="rId2"/>
              </a:rPr>
              <a:t>enquiries@nationalguardianoffice.org.uk</a:t>
            </a:r>
            <a:endPar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rPr>
              <a:t>Visit the National Guardian’s Office website: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sng" strike="noStrike" kern="0" cap="none" spc="0" normalizeH="0" baseline="0" noProof="0" dirty="0">
                <a:ln>
                  <a:noFill/>
                </a:ln>
                <a:solidFill>
                  <a:srgbClr val="000000"/>
                </a:solidFill>
                <a:effectLst/>
                <a:uLnTx/>
                <a:uFillTx/>
                <a:latin typeface="Arial" panose="020B0604020202020204"/>
                <a:ea typeface="+mn-ea"/>
                <a:cs typeface="+mn-cs"/>
                <a:hlinkClick r:id="rId3"/>
              </a:rPr>
              <a:t>www.nationalguardian.org.uk</a:t>
            </a:r>
            <a:r>
              <a:rPr kumimoji="0" lang="en-GB" sz="2400" b="0" i="0" u="none" strike="noStrike" kern="0" cap="none" spc="0" normalizeH="0" baseline="0" noProof="0" dirty="0">
                <a:ln>
                  <a:noFill/>
                </a:ln>
                <a:solidFill>
                  <a:srgbClr val="000000"/>
                </a:solidFill>
                <a:effectLst/>
                <a:uLnTx/>
                <a:uFillTx/>
                <a:latin typeface="Arial" panose="020B0604020202020204"/>
                <a:ea typeface="+mn-ea"/>
                <a:cs typeface="+mn-cs"/>
              </a:rPr>
              <a:t> </a:t>
            </a:r>
            <a:endParaRPr kumimoji="0" lang="en-GB" sz="24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5" name="Picture 4">
            <a:extLst>
              <a:ext uri="{FF2B5EF4-FFF2-40B4-BE49-F238E27FC236}">
                <a16:creationId xmlns:a16="http://schemas.microsoft.com/office/drawing/2014/main" id="{14AD8E55-147F-4DCF-8475-247E97CB14FA}"/>
              </a:ext>
            </a:extLst>
          </p:cNvPr>
          <p:cNvPicPr>
            <a:picLocks noChangeAspect="1"/>
          </p:cNvPicPr>
          <p:nvPr/>
        </p:nvPicPr>
        <p:blipFill rotWithShape="1">
          <a:blip r:embed="rId4">
            <a:extLst>
              <a:ext uri="{28A0092B-C50C-407E-A947-70E740481C1C}">
                <a14:useLocalDpi xmlns:a14="http://schemas.microsoft.com/office/drawing/2010/main" val="0"/>
              </a:ext>
            </a:extLst>
          </a:blip>
          <a:srcRect r="72294"/>
          <a:stretch/>
        </p:blipFill>
        <p:spPr>
          <a:xfrm>
            <a:off x="8677835" y="6206382"/>
            <a:ext cx="551524" cy="512355"/>
          </a:xfrm>
          <a:prstGeom prst="rect">
            <a:avLst/>
          </a:prstGeom>
        </p:spPr>
      </p:pic>
      <p:sp>
        <p:nvSpPr>
          <p:cNvPr id="6" name="TextBox 5">
            <a:extLst>
              <a:ext uri="{FF2B5EF4-FFF2-40B4-BE49-F238E27FC236}">
                <a16:creationId xmlns:a16="http://schemas.microsoft.com/office/drawing/2014/main" id="{082DC521-854C-451B-A570-8CE18720D66E}"/>
              </a:ext>
            </a:extLst>
          </p:cNvPr>
          <p:cNvSpPr txBox="1"/>
          <p:nvPr/>
        </p:nvSpPr>
        <p:spPr>
          <a:xfrm>
            <a:off x="9514283" y="6141566"/>
            <a:ext cx="283653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8136"/>
                </a:solidFill>
                <a:effectLst/>
                <a:uLnTx/>
                <a:uFillTx/>
              </a:rPr>
              <a:t>@</a:t>
            </a:r>
            <a:r>
              <a:rPr kumimoji="0" lang="en-GB" sz="2000" b="0" i="0" u="none" strike="noStrike" kern="0" cap="none" spc="0" normalizeH="0" baseline="0" noProof="0" dirty="0" err="1">
                <a:ln>
                  <a:noFill/>
                </a:ln>
                <a:solidFill>
                  <a:srgbClr val="008136"/>
                </a:solidFill>
                <a:effectLst/>
                <a:uLnTx/>
                <a:uFillTx/>
              </a:rPr>
              <a:t>NatGuardianFTSU</a:t>
            </a:r>
            <a:endParaRPr kumimoji="0" lang="en-GB" sz="2000" b="0" i="0" u="none" strike="noStrike" kern="0" cap="none" spc="0" normalizeH="0" baseline="0" noProof="0" dirty="0">
              <a:ln>
                <a:noFill/>
              </a:ln>
              <a:solidFill>
                <a:srgbClr val="00813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8136"/>
                </a:solidFill>
                <a:effectLst/>
                <a:uLnTx/>
                <a:uFillTx/>
              </a:rPr>
              <a:t>#FTSU</a:t>
            </a:r>
          </a:p>
        </p:txBody>
      </p:sp>
      <p:pic>
        <p:nvPicPr>
          <p:cNvPr id="7" name="Picture 6">
            <a:extLst>
              <a:ext uri="{FF2B5EF4-FFF2-40B4-BE49-F238E27FC236}">
                <a16:creationId xmlns:a16="http://schemas.microsoft.com/office/drawing/2014/main" id="{2D9103FC-E475-4836-B22A-5F59492B5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439" y="6007812"/>
            <a:ext cx="681338" cy="595273"/>
          </a:xfrm>
          <a:prstGeom prst="rect">
            <a:avLst/>
          </a:prstGeom>
        </p:spPr>
      </p:pic>
      <p:sp>
        <p:nvSpPr>
          <p:cNvPr id="8" name="TextBox 7">
            <a:extLst>
              <a:ext uri="{FF2B5EF4-FFF2-40B4-BE49-F238E27FC236}">
                <a16:creationId xmlns:a16="http://schemas.microsoft.com/office/drawing/2014/main" id="{5009CDB5-C820-4A75-B1D3-F1FA1C3565D9}"/>
              </a:ext>
            </a:extLst>
          </p:cNvPr>
          <p:cNvSpPr txBox="1"/>
          <p:nvPr/>
        </p:nvSpPr>
        <p:spPr>
          <a:xfrm>
            <a:off x="1259449" y="6017203"/>
            <a:ext cx="3911335" cy="400110"/>
          </a:xfrm>
          <a:prstGeom prst="rect">
            <a:avLst/>
          </a:prstGeom>
          <a:noFill/>
        </p:spPr>
        <p:txBody>
          <a:bodyPr wrap="square" rtlCol="0">
            <a:spAutoFit/>
          </a:bodyPr>
          <a:lstStyle/>
          <a:p>
            <a:r>
              <a:rPr lang="en-GB" sz="2000" dirty="0">
                <a:solidFill>
                  <a:srgbClr val="008136"/>
                </a:solidFill>
              </a:rPr>
              <a:t>Company/national-guardian's-office</a:t>
            </a:r>
          </a:p>
        </p:txBody>
      </p:sp>
    </p:spTree>
    <p:extLst>
      <p:ext uri="{BB962C8B-B14F-4D97-AF65-F5344CB8AC3E}">
        <p14:creationId xmlns:p14="http://schemas.microsoft.com/office/powerpoint/2010/main" val="29404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CB1E91-A970-4F75-A6AB-D8405E0007ED}"/>
              </a:ext>
            </a:extLst>
          </p:cNvPr>
          <p:cNvSpPr>
            <a:spLocks noGrp="1"/>
          </p:cNvSpPr>
          <p:nvPr>
            <p:ph type="title"/>
          </p:nvPr>
        </p:nvSpPr>
        <p:spPr>
          <a:xfrm>
            <a:off x="6800714" y="615177"/>
            <a:ext cx="8592277" cy="1188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600" dirty="0">
                <a:solidFill>
                  <a:schemeClr val="bg1"/>
                </a:solidFill>
              </a:rPr>
              <a:t>What is Speaking Up?</a:t>
            </a:r>
          </a:p>
        </p:txBody>
      </p:sp>
      <p:sp>
        <p:nvSpPr>
          <p:cNvPr id="3" name="Content Placeholder 2">
            <a:extLst>
              <a:ext uri="{FF2B5EF4-FFF2-40B4-BE49-F238E27FC236}">
                <a16:creationId xmlns:a16="http://schemas.microsoft.com/office/drawing/2014/main" id="{428104F3-5980-4546-88BB-E1BB62548F5E}"/>
              </a:ext>
            </a:extLst>
          </p:cNvPr>
          <p:cNvSpPr>
            <a:spLocks noGrp="1"/>
          </p:cNvSpPr>
          <p:nvPr>
            <p:ph idx="1"/>
          </p:nvPr>
        </p:nvSpPr>
        <p:spPr>
          <a:xfrm>
            <a:off x="455685" y="1354856"/>
            <a:ext cx="11280629" cy="4905336"/>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endParaRPr lang="en-GB" sz="4267" b="1" dirty="0">
              <a:solidFill>
                <a:srgbClr val="008A3E"/>
              </a:solidFill>
            </a:endParaRPr>
          </a:p>
          <a:p>
            <a:pPr marL="0" indent="0">
              <a:buNone/>
            </a:pPr>
            <a:endParaRPr lang="en-GB" sz="4267" b="1" dirty="0">
              <a:solidFill>
                <a:srgbClr val="008A3E"/>
              </a:solidFill>
            </a:endParaRPr>
          </a:p>
          <a:p>
            <a:pPr marL="0" indent="0">
              <a:buNone/>
            </a:pPr>
            <a:endParaRPr lang="en-GB" sz="4267" b="1" dirty="0">
              <a:solidFill>
                <a:srgbClr val="008A3E"/>
              </a:solidFill>
            </a:endParaRPr>
          </a:p>
          <a:p>
            <a:pPr marL="0" indent="0" algn="ctr">
              <a:buNone/>
            </a:pPr>
            <a:r>
              <a:rPr lang="en-GB" sz="4267" b="1" dirty="0">
                <a:solidFill>
                  <a:srgbClr val="008A3E"/>
                </a:solidFill>
              </a:rPr>
              <a:t>Speaking up is all of these </a:t>
            </a:r>
            <a:endParaRPr lang="en-GB" sz="4267" dirty="0">
              <a:solidFill>
                <a:srgbClr val="008A3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F8CC19-4151-467A-804D-2E69AACCE8E6}"/>
              </a:ext>
            </a:extLst>
          </p:cNvPr>
          <p:cNvSpPr txBox="1"/>
          <p:nvPr/>
        </p:nvSpPr>
        <p:spPr>
          <a:xfrm>
            <a:off x="780199" y="4684992"/>
            <a:ext cx="5028930"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Making a complaint</a:t>
            </a:r>
          </a:p>
        </p:txBody>
      </p:sp>
      <p:sp>
        <p:nvSpPr>
          <p:cNvPr id="5" name="TextBox 4">
            <a:extLst>
              <a:ext uri="{FF2B5EF4-FFF2-40B4-BE49-F238E27FC236}">
                <a16:creationId xmlns:a16="http://schemas.microsoft.com/office/drawing/2014/main" id="{2A398EB1-8E22-4A13-A9A2-47D47AF76C08}"/>
              </a:ext>
            </a:extLst>
          </p:cNvPr>
          <p:cNvSpPr txBox="1"/>
          <p:nvPr/>
        </p:nvSpPr>
        <p:spPr>
          <a:xfrm>
            <a:off x="7519785" y="4538949"/>
            <a:ext cx="4445461"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Taking out a grievance</a:t>
            </a:r>
          </a:p>
        </p:txBody>
      </p:sp>
      <p:sp>
        <p:nvSpPr>
          <p:cNvPr id="6" name="TextBox 5">
            <a:extLst>
              <a:ext uri="{FF2B5EF4-FFF2-40B4-BE49-F238E27FC236}">
                <a16:creationId xmlns:a16="http://schemas.microsoft.com/office/drawing/2014/main" id="{BC3039AA-062F-42FB-8F40-157D93FADFAE}"/>
              </a:ext>
            </a:extLst>
          </p:cNvPr>
          <p:cNvSpPr txBox="1"/>
          <p:nvPr/>
        </p:nvSpPr>
        <p:spPr>
          <a:xfrm>
            <a:off x="1237130" y="5539976"/>
            <a:ext cx="3494580"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Whistleblowing</a:t>
            </a:r>
          </a:p>
        </p:txBody>
      </p:sp>
      <p:sp>
        <p:nvSpPr>
          <p:cNvPr id="7" name="TextBox 6">
            <a:extLst>
              <a:ext uri="{FF2B5EF4-FFF2-40B4-BE49-F238E27FC236}">
                <a16:creationId xmlns:a16="http://schemas.microsoft.com/office/drawing/2014/main" id="{E23FAA4E-7F6E-43EA-81F1-EB46F23502B4}"/>
              </a:ext>
            </a:extLst>
          </p:cNvPr>
          <p:cNvSpPr txBox="1"/>
          <p:nvPr/>
        </p:nvSpPr>
        <p:spPr>
          <a:xfrm>
            <a:off x="3582676" y="2800709"/>
            <a:ext cx="7874218"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Offering a suggestion for improvement</a:t>
            </a:r>
          </a:p>
        </p:txBody>
      </p:sp>
      <p:sp>
        <p:nvSpPr>
          <p:cNvPr id="8" name="TextBox 7">
            <a:extLst>
              <a:ext uri="{FF2B5EF4-FFF2-40B4-BE49-F238E27FC236}">
                <a16:creationId xmlns:a16="http://schemas.microsoft.com/office/drawing/2014/main" id="{AC1DBE17-278C-4363-A2C9-059567D1FCB4}"/>
              </a:ext>
            </a:extLst>
          </p:cNvPr>
          <p:cNvSpPr txBox="1"/>
          <p:nvPr/>
        </p:nvSpPr>
        <p:spPr>
          <a:xfrm>
            <a:off x="874244" y="1976444"/>
            <a:ext cx="4164833"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Raising a concern</a:t>
            </a:r>
          </a:p>
        </p:txBody>
      </p:sp>
      <p:sp>
        <p:nvSpPr>
          <p:cNvPr id="9" name="TextBox 8">
            <a:extLst>
              <a:ext uri="{FF2B5EF4-FFF2-40B4-BE49-F238E27FC236}">
                <a16:creationId xmlns:a16="http://schemas.microsoft.com/office/drawing/2014/main" id="{C5AED976-C861-4926-91AF-06F818960372}"/>
              </a:ext>
            </a:extLst>
          </p:cNvPr>
          <p:cNvSpPr txBox="1"/>
          <p:nvPr/>
        </p:nvSpPr>
        <p:spPr>
          <a:xfrm>
            <a:off x="5513155" y="5598939"/>
            <a:ext cx="5943739"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Making a qualifying disclosure</a:t>
            </a:r>
          </a:p>
        </p:txBody>
      </p:sp>
      <p:sp>
        <p:nvSpPr>
          <p:cNvPr id="10" name="TextBox 9">
            <a:extLst>
              <a:ext uri="{FF2B5EF4-FFF2-40B4-BE49-F238E27FC236}">
                <a16:creationId xmlns:a16="http://schemas.microsoft.com/office/drawing/2014/main" id="{8AD1A127-626F-4B3D-8400-FF4D95E99FAD}"/>
              </a:ext>
            </a:extLst>
          </p:cNvPr>
          <p:cNvSpPr txBox="1"/>
          <p:nvPr/>
        </p:nvSpPr>
        <p:spPr>
          <a:xfrm>
            <a:off x="7152924" y="1799197"/>
            <a:ext cx="4583390" cy="584775"/>
          </a:xfrm>
          <a:prstGeom prst="rect">
            <a:avLst/>
          </a:prstGeom>
          <a:noFill/>
          <a:ln>
            <a:solidFill>
              <a:schemeClr val="accent1"/>
            </a:solid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accent2">
                    <a:lumMod val="75000"/>
                  </a:schemeClr>
                </a:solidFill>
              </a:rPr>
              <a:t>Making a disclosure</a:t>
            </a:r>
          </a:p>
        </p:txBody>
      </p:sp>
    </p:spTree>
    <p:extLst>
      <p:ext uri="{BB962C8B-B14F-4D97-AF65-F5344CB8AC3E}">
        <p14:creationId xmlns:p14="http://schemas.microsoft.com/office/powerpoint/2010/main" val="338854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1750"/>
                            </p:stCondLst>
                            <p:childTnLst>
                              <p:par>
                                <p:cTn id="26" presetID="26" presetClass="emph" presetSubtype="0" fill="hold" nodeType="afterEffect">
                                  <p:stCondLst>
                                    <p:cond delay="250"/>
                                  </p:stCondLst>
                                  <p:childTnLst>
                                    <p:animEffect transition="out" filter="fade">
                                      <p:cBhvr>
                                        <p:cTn id="27" dur="500" tmFilter="0, 0; .2, .5; .8, .5; 1, 0"/>
                                        <p:tgtEl>
                                          <p:spTgt spid="3">
                                            <p:txEl>
                                              <p:pRg st="3" end="3"/>
                                            </p:txEl>
                                          </p:spTgt>
                                        </p:tgtEl>
                                      </p:cBhvr>
                                    </p:animEffect>
                                    <p:animScale>
                                      <p:cBhvr>
                                        <p:cTn id="28"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AE41-4F81-420B-B871-DD4DC944187B}"/>
              </a:ext>
            </a:extLst>
          </p:cNvPr>
          <p:cNvSpPr>
            <a:spLocks noGrp="1"/>
          </p:cNvSpPr>
          <p:nvPr>
            <p:ph type="title"/>
          </p:nvPr>
        </p:nvSpPr>
        <p:spPr>
          <a:xfrm>
            <a:off x="7082117" y="549335"/>
            <a:ext cx="5352825" cy="1188000"/>
          </a:xfr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600" dirty="0">
                <a:solidFill>
                  <a:schemeClr val="bg1"/>
                </a:solidFill>
              </a:rPr>
              <a:t>Why is it important?</a:t>
            </a:r>
          </a:p>
        </p:txBody>
      </p:sp>
      <p:sp>
        <p:nvSpPr>
          <p:cNvPr id="3" name="Content Placeholder 2">
            <a:extLst>
              <a:ext uri="{FF2B5EF4-FFF2-40B4-BE49-F238E27FC236}">
                <a16:creationId xmlns:a16="http://schemas.microsoft.com/office/drawing/2014/main" id="{2CA6ABCA-43F0-4E3D-8130-4606D260A2EC}"/>
              </a:ext>
            </a:extLst>
          </p:cNvPr>
          <p:cNvSpPr>
            <a:spLocks noGrp="1"/>
          </p:cNvSpPr>
          <p:nvPr>
            <p:ph idx="1"/>
          </p:nvPr>
        </p:nvSpPr>
        <p:spPr>
          <a:xfrm>
            <a:off x="1433016" y="1786609"/>
            <a:ext cx="9799091" cy="4941739"/>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GB" sz="2667" b="1" dirty="0"/>
              <a:t>When things go wrong</a:t>
            </a:r>
            <a:r>
              <a:rPr lang="en-GB" sz="2667" dirty="0"/>
              <a:t>, we need to make sure that lessons are learnt and things are improved.  </a:t>
            </a:r>
          </a:p>
          <a:p>
            <a:pPr marL="0" indent="0">
              <a:buNone/>
            </a:pPr>
            <a:endParaRPr lang="en-GB" sz="2667" dirty="0"/>
          </a:p>
          <a:p>
            <a:pPr marL="0" indent="0">
              <a:buNone/>
            </a:pPr>
            <a:r>
              <a:rPr lang="en-GB" sz="2667" dirty="0"/>
              <a:t>If we think something </a:t>
            </a:r>
            <a:r>
              <a:rPr lang="en-GB" sz="2667" b="1" dirty="0"/>
              <a:t>might go wrong</a:t>
            </a:r>
            <a:r>
              <a:rPr lang="en-GB" sz="2667" dirty="0"/>
              <a:t>, it’s important that we all feel able to speak up so that potential harm is prevented.</a:t>
            </a:r>
          </a:p>
          <a:p>
            <a:pPr marL="0" indent="0">
              <a:buNone/>
            </a:pPr>
            <a:endParaRPr lang="en-GB" sz="2667" dirty="0"/>
          </a:p>
          <a:p>
            <a:pPr marL="0" lvl="1" indent="0">
              <a:buNone/>
            </a:pPr>
            <a:r>
              <a:rPr lang="en-GB" sz="2667" dirty="0"/>
              <a:t>Even </a:t>
            </a:r>
            <a:r>
              <a:rPr lang="en-GB" sz="2667" b="1" dirty="0"/>
              <a:t>when things are good</a:t>
            </a:r>
            <a:r>
              <a:rPr lang="en-GB" sz="2667" dirty="0"/>
              <a:t>, but could be even better, we should feel able to say something and should expect that our suggestion is listened to and used as an opportunity for improvement</a:t>
            </a:r>
            <a:r>
              <a:rPr lang="en-GB" dirty="0"/>
              <a:t>.</a:t>
            </a:r>
          </a:p>
          <a:p>
            <a:endParaRPr lang="en-GB" dirty="0"/>
          </a:p>
        </p:txBody>
      </p:sp>
    </p:spTree>
    <p:extLst>
      <p:ext uri="{BB962C8B-B14F-4D97-AF65-F5344CB8AC3E}">
        <p14:creationId xmlns:p14="http://schemas.microsoft.com/office/powerpoint/2010/main" val="9293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2D83-2494-CE4C-8CA2-7444F1A202A3}"/>
              </a:ext>
            </a:extLst>
          </p:cNvPr>
          <p:cNvSpPr>
            <a:spLocks noGrp="1"/>
          </p:cNvSpPr>
          <p:nvPr>
            <p:ph type="title"/>
          </p:nvPr>
        </p:nvSpPr>
        <p:spPr>
          <a:xfrm>
            <a:off x="3924499" y="571584"/>
            <a:ext cx="9397381" cy="1188000"/>
          </a:xfr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000" dirty="0">
                <a:solidFill>
                  <a:schemeClr val="bg1"/>
                </a:solidFill>
              </a:rPr>
              <a:t>		What is Speaking Up?</a:t>
            </a:r>
          </a:p>
        </p:txBody>
      </p:sp>
      <p:sp>
        <p:nvSpPr>
          <p:cNvPr id="9" name="TextBox 8">
            <a:extLst>
              <a:ext uri="{FF2B5EF4-FFF2-40B4-BE49-F238E27FC236}">
                <a16:creationId xmlns:a16="http://schemas.microsoft.com/office/drawing/2014/main" id="{86054BBA-0FD3-4FE6-A3B3-731C27C0350C}"/>
              </a:ext>
            </a:extLst>
          </p:cNvPr>
          <p:cNvSpPr txBox="1"/>
          <p:nvPr/>
        </p:nvSpPr>
        <p:spPr>
          <a:xfrm>
            <a:off x="3754549" y="1709220"/>
            <a:ext cx="3931652" cy="192873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933">
                <a:latin typeface="Arial" panose="020B0604020202020204" pitchFamily="34" charset="0"/>
                <a:cs typeface="Arial" panose="020B0604020202020204" pitchFamily="34" charset="0"/>
              </a:rPr>
              <a:t>Speaking up protects patient and worker safety and</a:t>
            </a:r>
          </a:p>
          <a:p>
            <a:pPr algn="ctr"/>
            <a:r>
              <a:rPr lang="en-GB" sz="2933">
                <a:latin typeface="Arial" panose="020B0604020202020204" pitchFamily="34" charset="0"/>
                <a:cs typeface="Arial" panose="020B0604020202020204" pitchFamily="34" charset="0"/>
              </a:rPr>
              <a:t>experience</a:t>
            </a:r>
          </a:p>
        </p:txBody>
      </p:sp>
      <p:pic>
        <p:nvPicPr>
          <p:cNvPr id="8" name="Picture 7">
            <a:extLst>
              <a:ext uri="{FF2B5EF4-FFF2-40B4-BE49-F238E27FC236}">
                <a16:creationId xmlns:a16="http://schemas.microsoft.com/office/drawing/2014/main" id="{0CE15C77-E6FF-4E49-B3B0-CC7D8A94F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75" y="3679696"/>
            <a:ext cx="3022600" cy="2692400"/>
          </a:xfrm>
          <a:prstGeom prst="rect">
            <a:avLst/>
          </a:prstGeom>
        </p:spPr>
      </p:pic>
      <p:pic>
        <p:nvPicPr>
          <p:cNvPr id="10" name="Picture 9">
            <a:extLst>
              <a:ext uri="{FF2B5EF4-FFF2-40B4-BE49-F238E27FC236}">
                <a16:creationId xmlns:a16="http://schemas.microsoft.com/office/drawing/2014/main" id="{6D6B7A52-9353-4BFF-9ACB-554DDA34D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3190" y="2342100"/>
            <a:ext cx="2896653" cy="2392377"/>
          </a:xfrm>
          <a:prstGeom prst="rect">
            <a:avLst/>
          </a:prstGeom>
        </p:spPr>
      </p:pic>
      <p:sp>
        <p:nvSpPr>
          <p:cNvPr id="4" name="Ribbon: Curved and Tilted Up 3">
            <a:extLst>
              <a:ext uri="{FF2B5EF4-FFF2-40B4-BE49-F238E27FC236}">
                <a16:creationId xmlns:a16="http://schemas.microsoft.com/office/drawing/2014/main" id="{4C522D2E-D679-49F3-951F-B71EF0921ABA}"/>
              </a:ext>
            </a:extLst>
          </p:cNvPr>
          <p:cNvSpPr/>
          <p:nvPr/>
        </p:nvSpPr>
        <p:spPr>
          <a:xfrm>
            <a:off x="8388767" y="5210967"/>
            <a:ext cx="3365500" cy="671869"/>
          </a:xfrm>
          <a:prstGeom prst="ellipseRibbon2">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133"/>
              <a:t>Leadership</a:t>
            </a:r>
          </a:p>
        </p:txBody>
      </p:sp>
      <p:sp>
        <p:nvSpPr>
          <p:cNvPr id="11" name="TextBox 10">
            <a:extLst>
              <a:ext uri="{FF2B5EF4-FFF2-40B4-BE49-F238E27FC236}">
                <a16:creationId xmlns:a16="http://schemas.microsoft.com/office/drawing/2014/main" id="{D0E26425-5777-4931-9ACB-12705E3DB279}"/>
              </a:ext>
            </a:extLst>
          </p:cNvPr>
          <p:cNvSpPr txBox="1"/>
          <p:nvPr/>
        </p:nvSpPr>
        <p:spPr>
          <a:xfrm>
            <a:off x="3640790" y="4287232"/>
            <a:ext cx="4159167" cy="192873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933">
                <a:latin typeface="Arial" panose="020B0604020202020204" pitchFamily="34" charset="0"/>
                <a:cs typeface="Arial" panose="020B0604020202020204" pitchFamily="34" charset="0"/>
              </a:rPr>
              <a:t>But to work, speaking up needs leaders at all levels to Listen Up and Follow Up</a:t>
            </a:r>
          </a:p>
        </p:txBody>
      </p:sp>
      <p:pic>
        <p:nvPicPr>
          <p:cNvPr id="12" name="Picture 11">
            <a:extLst>
              <a:ext uri="{FF2B5EF4-FFF2-40B4-BE49-F238E27FC236}">
                <a16:creationId xmlns:a16="http://schemas.microsoft.com/office/drawing/2014/main" id="{1CCAFEDA-8FB3-4CD3-BBC2-3B3C844F4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705" y="1628922"/>
            <a:ext cx="1712817" cy="1826029"/>
          </a:xfrm>
          <a:prstGeom prst="rect">
            <a:avLst/>
          </a:prstGeom>
        </p:spPr>
      </p:pic>
    </p:spTree>
    <p:extLst>
      <p:ext uri="{BB962C8B-B14F-4D97-AF65-F5344CB8AC3E}">
        <p14:creationId xmlns:p14="http://schemas.microsoft.com/office/powerpoint/2010/main" val="13021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45F2-1F35-4888-B4E4-3EE4DE5112A2}"/>
              </a:ext>
            </a:extLst>
          </p:cNvPr>
          <p:cNvSpPr>
            <a:spLocks noGrp="1"/>
          </p:cNvSpPr>
          <p:nvPr>
            <p:ph type="title"/>
          </p:nvPr>
        </p:nvSpPr>
        <p:spPr>
          <a:xfrm>
            <a:off x="6600900" y="812297"/>
            <a:ext cx="5811259" cy="852056"/>
          </a:xfrm>
        </p:spPr>
        <p:txBody>
          <a:bodyPr>
            <a:normAutofit fontScale="90000"/>
          </a:bodyPr>
          <a:lstStyle/>
          <a:p>
            <a:r>
              <a:rPr lang="en-GB" sz="4250" dirty="0"/>
              <a:t>How to Speak Up</a:t>
            </a:r>
          </a:p>
        </p:txBody>
      </p:sp>
      <p:sp>
        <p:nvSpPr>
          <p:cNvPr id="5" name="Content Placeholder 2">
            <a:extLst>
              <a:ext uri="{FF2B5EF4-FFF2-40B4-BE49-F238E27FC236}">
                <a16:creationId xmlns:a16="http://schemas.microsoft.com/office/drawing/2014/main" id="{E6481829-7D2C-4733-9EDB-E9C51039E4C5}"/>
              </a:ext>
            </a:extLst>
          </p:cNvPr>
          <p:cNvSpPr txBox="1">
            <a:spLocks/>
          </p:cNvSpPr>
          <p:nvPr/>
        </p:nvSpPr>
        <p:spPr>
          <a:xfrm>
            <a:off x="320731" y="1935155"/>
            <a:ext cx="11241100" cy="4684428"/>
          </a:xfrm>
          <a:prstGeom prst="rect">
            <a:avLst/>
          </a:prstGeom>
        </p:spPr>
        <p:txBody>
          <a:bodyPr vert="horz" lIns="0" tIns="0" rIns="0" bIns="0" rtlCol="0">
            <a:normAutofit/>
          </a:bodyPr>
          <a:lstStyle>
            <a:lvl1pPr marL="342891" indent="-342891" algn="l" defTabSz="914377" rtl="0" eaLnBrk="1" latinLnBrk="0" hangingPunct="1">
              <a:spcBef>
                <a:spcPct val="20000"/>
              </a:spcBef>
              <a:buClr>
                <a:srgbClr val="008A3E"/>
              </a:buClr>
              <a:buSzPct val="100000"/>
              <a:buFont typeface="Wingdings" charset="2"/>
              <a:buChar char="§"/>
              <a:defRPr sz="2400" kern="1200">
                <a:solidFill>
                  <a:schemeClr val="tx1"/>
                </a:solidFill>
                <a:latin typeface="Arial" charset="0"/>
                <a:ea typeface="Arial" charset="0"/>
                <a:cs typeface="Arial"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tx1"/>
                </a:solidFill>
                <a:latin typeface="Arial" charset="0"/>
                <a:ea typeface="Arial" charset="0"/>
                <a:cs typeface="Arial" charset="0"/>
              </a:defRPr>
            </a:lvl2pPr>
            <a:lvl3pPr marL="1142971" indent="-228594" algn="l" defTabSz="914377" rtl="0" eaLnBrk="1" latinLnBrk="0" hangingPunct="1">
              <a:spcBef>
                <a:spcPct val="20000"/>
              </a:spcBef>
              <a:buClr>
                <a:srgbClr val="008A3E"/>
              </a:buClr>
              <a:buFont typeface="Wingdings" charset="2"/>
              <a:buChar char="§"/>
              <a:defRPr sz="2400" kern="1200">
                <a:solidFill>
                  <a:schemeClr val="tx1"/>
                </a:solidFill>
                <a:latin typeface="Arial" charset="0"/>
                <a:ea typeface="Arial" charset="0"/>
                <a:cs typeface="Arial" charset="0"/>
              </a:defRPr>
            </a:lvl3pPr>
            <a:lvl4pPr marL="1600160" indent="-228594" algn="l" defTabSz="914377" rtl="0" eaLnBrk="1" latinLnBrk="0" hangingPunct="1">
              <a:spcBef>
                <a:spcPct val="200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
                <a:srgbClr val="008A3E"/>
              </a:buClr>
              <a:buSzPct val="100000"/>
              <a:buFont typeface="Wingdings" charset="2"/>
              <a:buChar char="§"/>
              <a:tabLst/>
              <a:defRPr/>
            </a:pPr>
            <a:endParaRPr kumimoji="0" lang="en-GB" sz="2400" b="0" i="0" u="none" strike="noStrike" kern="1200" cap="none" spc="0" normalizeH="0" baseline="0" noProof="0" dirty="0">
              <a:ln>
                <a:noFill/>
              </a:ln>
              <a:solidFill>
                <a:srgbClr val="000000"/>
              </a:solidFill>
              <a:effectLst/>
              <a:uLnTx/>
              <a:uFillTx/>
              <a:latin typeface="Arial" charset="0"/>
              <a:cs typeface="Arial" charset="0"/>
            </a:endParaRPr>
          </a:p>
        </p:txBody>
      </p:sp>
      <p:graphicFrame>
        <p:nvGraphicFramePr>
          <p:cNvPr id="10" name="Diagram 9">
            <a:extLst>
              <a:ext uri="{FF2B5EF4-FFF2-40B4-BE49-F238E27FC236}">
                <a16:creationId xmlns:a16="http://schemas.microsoft.com/office/drawing/2014/main" id="{04CDEA31-7DA6-41F2-8BD4-0058FAC13D93}"/>
              </a:ext>
            </a:extLst>
          </p:cNvPr>
          <p:cNvGraphicFramePr/>
          <p:nvPr>
            <p:extLst>
              <p:ext uri="{D42A27DB-BD31-4B8C-83A1-F6EECF244321}">
                <p14:modId xmlns:p14="http://schemas.microsoft.com/office/powerpoint/2010/main" val="2337723568"/>
              </p:ext>
            </p:extLst>
          </p:nvPr>
        </p:nvGraphicFramePr>
        <p:xfrm>
          <a:off x="-752089" y="2478625"/>
          <a:ext cx="12313920" cy="530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36C6539B-4FFA-479A-B64F-3903DAC520B2}"/>
              </a:ext>
            </a:extLst>
          </p:cNvPr>
          <p:cNvSpPr txBox="1"/>
          <p:nvPr/>
        </p:nvSpPr>
        <p:spPr>
          <a:xfrm>
            <a:off x="387807" y="1852925"/>
            <a:ext cx="2616939" cy="1785104"/>
          </a:xfrm>
          <a:prstGeom prst="rect">
            <a:avLst/>
          </a:prstGeom>
          <a:solidFill>
            <a:srgbClr val="FFFFFF"/>
          </a:solidFill>
          <a:ln w="25400" cap="flat" cmpd="sng" algn="ctr">
            <a:solidFill>
              <a:srgbClr val="00893E"/>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rPr>
              <a:t>[Our organisation] has a Freedom to Speak Up policy [insert link to how to find your policy] </a:t>
            </a:r>
          </a:p>
        </p:txBody>
      </p:sp>
      <p:sp>
        <p:nvSpPr>
          <p:cNvPr id="15" name="TextBox 14">
            <a:extLst>
              <a:ext uri="{FF2B5EF4-FFF2-40B4-BE49-F238E27FC236}">
                <a16:creationId xmlns:a16="http://schemas.microsoft.com/office/drawing/2014/main" id="{611A39FB-1E35-426D-B066-2B7A29BA7F3C}"/>
              </a:ext>
            </a:extLst>
          </p:cNvPr>
          <p:cNvSpPr txBox="1"/>
          <p:nvPr/>
        </p:nvSpPr>
        <p:spPr>
          <a:xfrm>
            <a:off x="3541156" y="1852925"/>
            <a:ext cx="6119487" cy="430887"/>
          </a:xfrm>
          <a:prstGeom prst="rect">
            <a:avLst/>
          </a:prstGeom>
          <a:solidFill>
            <a:srgbClr val="FFFFFF"/>
          </a:solidFill>
          <a:ln w="25400" cap="flat" cmpd="sng" algn="ctr">
            <a:solidFill>
              <a:srgbClr val="00893E"/>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rPr>
              <a:t>There are various ways you can speak up</a:t>
            </a:r>
          </a:p>
        </p:txBody>
      </p:sp>
      <p:sp>
        <p:nvSpPr>
          <p:cNvPr id="16" name="Rectangle 15">
            <a:extLst>
              <a:ext uri="{FF2B5EF4-FFF2-40B4-BE49-F238E27FC236}">
                <a16:creationId xmlns:a16="http://schemas.microsoft.com/office/drawing/2014/main" id="{B5F12708-D2E8-4FD7-8635-5DF649B6D98F}"/>
              </a:ext>
            </a:extLst>
          </p:cNvPr>
          <p:cNvSpPr/>
          <p:nvPr/>
        </p:nvSpPr>
        <p:spPr>
          <a:xfrm>
            <a:off x="9200407" y="2523043"/>
            <a:ext cx="2102589"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rPr>
              <a:t>Your line manager will usually be the first person you might speak up to and is often the best route to use.</a:t>
            </a:r>
          </a:p>
        </p:txBody>
      </p:sp>
    </p:spTree>
    <p:extLst>
      <p:ext uri="{BB962C8B-B14F-4D97-AF65-F5344CB8AC3E}">
        <p14:creationId xmlns:p14="http://schemas.microsoft.com/office/powerpoint/2010/main" val="38706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C2EB-4E97-48AC-9825-56F6BA8E919C}"/>
              </a:ext>
            </a:extLst>
          </p:cNvPr>
          <p:cNvSpPr>
            <a:spLocks noGrp="1"/>
          </p:cNvSpPr>
          <p:nvPr>
            <p:ph type="title"/>
          </p:nvPr>
        </p:nvSpPr>
        <p:spPr>
          <a:xfrm>
            <a:off x="5325036" y="628831"/>
            <a:ext cx="9619442" cy="1188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3200" dirty="0">
                <a:solidFill>
                  <a:schemeClr val="bg1"/>
                </a:solidFill>
              </a:rPr>
              <a:t>Freedom to Speak Up Guardians</a:t>
            </a:r>
          </a:p>
        </p:txBody>
      </p:sp>
      <p:graphicFrame>
        <p:nvGraphicFramePr>
          <p:cNvPr id="9" name="Content Placeholder 8">
            <a:extLst>
              <a:ext uri="{FF2B5EF4-FFF2-40B4-BE49-F238E27FC236}">
                <a16:creationId xmlns:a16="http://schemas.microsoft.com/office/drawing/2014/main" id="{4B623D2F-926D-4F86-B5B6-9BAEDC97BEFA}"/>
              </a:ext>
            </a:extLst>
          </p:cNvPr>
          <p:cNvGraphicFramePr>
            <a:graphicFrameLocks noGrp="1"/>
          </p:cNvGraphicFramePr>
          <p:nvPr>
            <p:ph idx="1"/>
          </p:nvPr>
        </p:nvGraphicFramePr>
        <p:xfrm>
          <a:off x="262300" y="1524851"/>
          <a:ext cx="11775440" cy="522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4A7A-111A-46A0-B576-C3113A104ABE}"/>
              </a:ext>
            </a:extLst>
          </p:cNvPr>
          <p:cNvSpPr>
            <a:spLocks noGrp="1"/>
          </p:cNvSpPr>
          <p:nvPr>
            <p:ph type="title"/>
          </p:nvPr>
        </p:nvSpPr>
        <p:spPr>
          <a:xfrm>
            <a:off x="8080188" y="617383"/>
            <a:ext cx="4528920" cy="1188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rPr>
              <a:t>Who we are</a:t>
            </a:r>
            <a:endParaRPr lang="en-GB" sz="3600" dirty="0">
              <a:solidFill>
                <a:schemeClr val="bg1"/>
              </a:solidFill>
            </a:endParaRPr>
          </a:p>
        </p:txBody>
      </p:sp>
      <p:sp>
        <p:nvSpPr>
          <p:cNvPr id="3" name="Content Placeholder 2">
            <a:extLst>
              <a:ext uri="{FF2B5EF4-FFF2-40B4-BE49-F238E27FC236}">
                <a16:creationId xmlns:a16="http://schemas.microsoft.com/office/drawing/2014/main" id="{4341897D-169A-4394-B7E5-30B081DD4160}"/>
              </a:ext>
            </a:extLst>
          </p:cNvPr>
          <p:cNvSpPr>
            <a:spLocks noGrp="1"/>
          </p:cNvSpPr>
          <p:nvPr>
            <p:ph idx="1"/>
          </p:nvPr>
        </p:nvSpPr>
        <p:spPr>
          <a:xfrm>
            <a:off x="4522943" y="1721928"/>
            <a:ext cx="7113245" cy="1661365"/>
          </a:xfrm>
        </p:spPr>
        <p:txBody>
          <a:bodyPr>
            <a:normAutofit fontScale="925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GB" sz="2667" dirty="0">
                <a:solidFill>
                  <a:schemeClr val="accent4">
                    <a:lumMod val="25000"/>
                  </a:schemeClr>
                </a:solidFill>
                <a:latin typeface="Arial" panose="020B0604020202020204" pitchFamily="34" charset="0"/>
              </a:rPr>
              <a:t>Freedom to Speak Up Guardians work within their organisation</a:t>
            </a:r>
            <a:r>
              <a:rPr lang="en-GB" sz="2667" b="1" dirty="0">
                <a:solidFill>
                  <a:schemeClr val="accent4">
                    <a:lumMod val="25000"/>
                  </a:schemeClr>
                </a:solidFill>
                <a:latin typeface="Arial" panose="020B0604020202020204" pitchFamily="34" charset="0"/>
              </a:rPr>
              <a:t> </a:t>
            </a:r>
            <a:r>
              <a:rPr lang="en-GB" sz="2667" dirty="0">
                <a:solidFill>
                  <a:schemeClr val="accent4">
                    <a:lumMod val="25000"/>
                  </a:schemeClr>
                </a:solidFill>
                <a:latin typeface="Arial" panose="020B0604020202020204" pitchFamily="34" charset="0"/>
              </a:rPr>
              <a:t>to improve speaking up and to ensure that lessons are learnt and things are improved when workers do speak up.</a:t>
            </a:r>
            <a:endParaRPr lang="en-GB" sz="2667" dirty="0">
              <a:solidFill>
                <a:schemeClr val="accent4">
                  <a:lumMod val="25000"/>
                </a:schemeClr>
              </a:solidFill>
            </a:endParaRPr>
          </a:p>
          <a:p>
            <a:pPr marL="0" indent="0">
              <a:buNone/>
            </a:pPr>
            <a:endParaRPr lang="en-GB" dirty="0"/>
          </a:p>
        </p:txBody>
      </p:sp>
      <p:pic>
        <p:nvPicPr>
          <p:cNvPr id="6" name="Picture 5" descr="Logo, company name&#10;&#10;Description automatically generated">
            <a:extLst>
              <a:ext uri="{FF2B5EF4-FFF2-40B4-BE49-F238E27FC236}">
                <a16:creationId xmlns:a16="http://schemas.microsoft.com/office/drawing/2014/main" id="{2EDFDC2C-DE7C-4B79-B208-E673D81A2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161" y="3738520"/>
            <a:ext cx="1876973" cy="2974322"/>
          </a:xfrm>
          <a:prstGeom prst="rect">
            <a:avLst/>
          </a:prstGeom>
        </p:spPr>
      </p:pic>
      <p:sp>
        <p:nvSpPr>
          <p:cNvPr id="4" name="Rectangle 3">
            <a:extLst>
              <a:ext uri="{FF2B5EF4-FFF2-40B4-BE49-F238E27FC236}">
                <a16:creationId xmlns:a16="http://schemas.microsoft.com/office/drawing/2014/main" id="{9AC8EF6A-908D-4DED-B6C9-02A3258DCDAA}"/>
              </a:ext>
            </a:extLst>
          </p:cNvPr>
          <p:cNvSpPr/>
          <p:nvPr/>
        </p:nvSpPr>
        <p:spPr>
          <a:xfrm>
            <a:off x="256626" y="4215213"/>
            <a:ext cx="9000565" cy="1734064"/>
          </a:xfrm>
          <a:prstGeom prst="rect">
            <a:avLst/>
          </a:prstGeom>
        </p:spPr>
        <p:txBody>
          <a:bodyPr wrap="square">
            <a:spAutoFit/>
          </a:bodyPr>
          <a:lstStyle/>
          <a:p>
            <a:pPr marL="609418"/>
            <a:r>
              <a:rPr lang="en-GB" sz="2667" dirty="0">
                <a:solidFill>
                  <a:schemeClr val="accent4">
                    <a:lumMod val="25000"/>
                  </a:schemeClr>
                </a:solidFill>
              </a:rPr>
              <a:t>Freedom to Speak Up Guardians are supported by the National Guardian and the National Guardian’s Office who work nationally to improve speaking up within the NHS and healthcare sector in England</a:t>
            </a:r>
          </a:p>
        </p:txBody>
      </p:sp>
      <p:pic>
        <p:nvPicPr>
          <p:cNvPr id="9" name="Picture 8">
            <a:extLst>
              <a:ext uri="{FF2B5EF4-FFF2-40B4-BE49-F238E27FC236}">
                <a16:creationId xmlns:a16="http://schemas.microsoft.com/office/drawing/2014/main" id="{88B9155B-C176-4E16-891D-309B0CE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26" y="1794017"/>
            <a:ext cx="4005836" cy="1500002"/>
          </a:xfrm>
          <a:prstGeom prst="rect">
            <a:avLst/>
          </a:prstGeom>
        </p:spPr>
      </p:pic>
    </p:spTree>
    <p:extLst>
      <p:ext uri="{BB962C8B-B14F-4D97-AF65-F5344CB8AC3E}">
        <p14:creationId xmlns:p14="http://schemas.microsoft.com/office/powerpoint/2010/main" val="57070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2D83-2494-CE4C-8CA2-7444F1A202A3}"/>
              </a:ext>
            </a:extLst>
          </p:cNvPr>
          <p:cNvSpPr>
            <a:spLocks noGrp="1"/>
          </p:cNvSpPr>
          <p:nvPr>
            <p:ph type="title"/>
          </p:nvPr>
        </p:nvSpPr>
        <p:spPr>
          <a:xfrm>
            <a:off x="4577543" y="748144"/>
            <a:ext cx="8052390" cy="961075"/>
          </a:xfr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rPr>
              <a:t>		Over 100,000 cases</a:t>
            </a:r>
          </a:p>
        </p:txBody>
      </p:sp>
      <p:pic>
        <p:nvPicPr>
          <p:cNvPr id="4" name="Picture 3">
            <a:extLst>
              <a:ext uri="{FF2B5EF4-FFF2-40B4-BE49-F238E27FC236}">
                <a16:creationId xmlns:a16="http://schemas.microsoft.com/office/drawing/2014/main" id="{279F5981-36E8-40E2-5FCE-EBCA4969B3A3}"/>
              </a:ext>
            </a:extLst>
          </p:cNvPr>
          <p:cNvPicPr>
            <a:picLocks noChangeAspect="1"/>
          </p:cNvPicPr>
          <p:nvPr/>
        </p:nvPicPr>
        <p:blipFill>
          <a:blip r:embed="rId3"/>
          <a:stretch>
            <a:fillRect/>
          </a:stretch>
        </p:blipFill>
        <p:spPr>
          <a:xfrm>
            <a:off x="1812174" y="2320329"/>
            <a:ext cx="7215521" cy="4437917"/>
          </a:xfrm>
          <a:prstGeom prst="rect">
            <a:avLst/>
          </a:prstGeom>
        </p:spPr>
      </p:pic>
      <p:sp>
        <p:nvSpPr>
          <p:cNvPr id="6" name="TextBox 5">
            <a:extLst>
              <a:ext uri="{FF2B5EF4-FFF2-40B4-BE49-F238E27FC236}">
                <a16:creationId xmlns:a16="http://schemas.microsoft.com/office/drawing/2014/main" id="{148A6AB2-4F94-5CCD-394B-EE9E091E614C}"/>
              </a:ext>
            </a:extLst>
          </p:cNvPr>
          <p:cNvSpPr txBox="1"/>
          <p:nvPr/>
        </p:nvSpPr>
        <p:spPr>
          <a:xfrm>
            <a:off x="1651462" y="1784465"/>
            <a:ext cx="9005454" cy="646331"/>
          </a:xfrm>
          <a:prstGeom prst="rect">
            <a:avLst/>
          </a:prstGeom>
          <a:noFill/>
        </p:spPr>
        <p:txBody>
          <a:bodyPr wrap="square" rtlCol="0">
            <a:spAutoFit/>
          </a:bodyPr>
          <a:lstStyle/>
          <a:p>
            <a:r>
              <a:rPr lang="en-US" dirty="0"/>
              <a:t>From 1 April 2022 to 31 March 2023, 25,382 speaking up cases were raised with </a:t>
            </a:r>
          </a:p>
          <a:p>
            <a:r>
              <a:rPr lang="en-US" dirty="0"/>
              <a:t>Freedom to Speak Up guardians</a:t>
            </a:r>
            <a:endParaRPr lang="en-GB" dirty="0"/>
          </a:p>
        </p:txBody>
      </p:sp>
    </p:spTree>
    <p:extLst>
      <p:ext uri="{BB962C8B-B14F-4D97-AF65-F5344CB8AC3E}">
        <p14:creationId xmlns:p14="http://schemas.microsoft.com/office/powerpoint/2010/main" val="287055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7E56-FEAA-BFEE-09F5-BBF0F0930DBE}"/>
              </a:ext>
            </a:extLst>
          </p:cNvPr>
          <p:cNvSpPr>
            <a:spLocks noGrp="1"/>
          </p:cNvSpPr>
          <p:nvPr>
            <p:ph type="title"/>
          </p:nvPr>
        </p:nvSpPr>
        <p:spPr/>
        <p:txBody>
          <a:bodyPr/>
          <a:lstStyle/>
          <a:p>
            <a:r>
              <a:rPr lang="en-GB" dirty="0"/>
              <a:t>                Headlines 22/23</a:t>
            </a:r>
          </a:p>
        </p:txBody>
      </p:sp>
      <p:pic>
        <p:nvPicPr>
          <p:cNvPr id="9" name="Content Placeholder 8">
            <a:extLst>
              <a:ext uri="{FF2B5EF4-FFF2-40B4-BE49-F238E27FC236}">
                <a16:creationId xmlns:a16="http://schemas.microsoft.com/office/drawing/2014/main" id="{603EB8B9-FC3D-B4BD-F7FB-D455038CAF55}"/>
              </a:ext>
            </a:extLst>
          </p:cNvPr>
          <p:cNvPicPr>
            <a:picLocks noGrp="1" noChangeAspect="1"/>
          </p:cNvPicPr>
          <p:nvPr>
            <p:ph idx="1"/>
          </p:nvPr>
        </p:nvPicPr>
        <p:blipFill>
          <a:blip r:embed="rId2"/>
          <a:stretch>
            <a:fillRect/>
          </a:stretch>
        </p:blipFill>
        <p:spPr>
          <a:xfrm>
            <a:off x="2299854" y="1574455"/>
            <a:ext cx="7486996" cy="5283545"/>
          </a:xfrm>
        </p:spPr>
      </p:pic>
    </p:spTree>
    <p:extLst>
      <p:ext uri="{BB962C8B-B14F-4D97-AF65-F5344CB8AC3E}">
        <p14:creationId xmlns:p14="http://schemas.microsoft.com/office/powerpoint/2010/main" val="385145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NGO">
      <a:dk1>
        <a:srgbClr val="0E8A38"/>
      </a:dk1>
      <a:lt1>
        <a:srgbClr val="FFFFFF"/>
      </a:lt1>
      <a:dk2>
        <a:srgbClr val="0E8A38"/>
      </a:dk2>
      <a:lt2>
        <a:srgbClr val="A9C30C"/>
      </a:lt2>
      <a:accent1>
        <a:srgbClr val="0E8A38"/>
      </a:accent1>
      <a:accent2>
        <a:srgbClr val="A38EBE"/>
      </a:accent2>
      <a:accent3>
        <a:srgbClr val="A9C30C"/>
      </a:accent3>
      <a:accent4>
        <a:srgbClr val="D8D8D8"/>
      </a:accent4>
      <a:accent5>
        <a:srgbClr val="00672E"/>
      </a:accent5>
      <a:accent6>
        <a:srgbClr val="00B050"/>
      </a:accent6>
      <a:hlink>
        <a:srgbClr val="0563C1"/>
      </a:hlink>
      <a:folHlink>
        <a:srgbClr val="A38E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3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0 NGO Powerpoint Template.pptx" id="{A0086AAD-3B40-4B99-B7DB-B796FADD4817}" vid="{2CFBBD06-AE9A-4F05-87A0-2A1E5F4495E3}"/>
    </a:ext>
  </a:extLst>
</a:theme>
</file>

<file path=ppt/theme/theme2.xml><?xml version="1.0" encoding="utf-8"?>
<a:theme xmlns:a="http://schemas.openxmlformats.org/drawingml/2006/main" name="4_Office Theme">
  <a:themeElements>
    <a:clrScheme name="NGO">
      <a:dk1>
        <a:srgbClr val="0E8A38"/>
      </a:dk1>
      <a:lt1>
        <a:srgbClr val="FFFFFF"/>
      </a:lt1>
      <a:dk2>
        <a:srgbClr val="0E8A38"/>
      </a:dk2>
      <a:lt2>
        <a:srgbClr val="A9C30C"/>
      </a:lt2>
      <a:accent1>
        <a:srgbClr val="0E8A38"/>
      </a:accent1>
      <a:accent2>
        <a:srgbClr val="A38EBE"/>
      </a:accent2>
      <a:accent3>
        <a:srgbClr val="A9C30C"/>
      </a:accent3>
      <a:accent4>
        <a:srgbClr val="D8D8D8"/>
      </a:accent4>
      <a:accent5>
        <a:srgbClr val="00672E"/>
      </a:accent5>
      <a:accent6>
        <a:srgbClr val="00B050"/>
      </a:accent6>
      <a:hlink>
        <a:srgbClr val="0563C1"/>
      </a:hlink>
      <a:folHlink>
        <a:srgbClr val="A38E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3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0 NGO New logo Powerpoint Template" id="{DEE2BA0F-5114-4828-A274-E3D67C055125}" vid="{EB1B8A79-688D-41B2-BD55-6A3C4D1DDF01}"/>
    </a:ext>
  </a:extLst>
</a:theme>
</file>

<file path=ppt/theme/theme3.xml><?xml version="1.0" encoding="utf-8"?>
<a:theme xmlns:a="http://schemas.openxmlformats.org/drawingml/2006/main" name="6_Office Theme">
  <a:themeElements>
    <a:clrScheme name="NGO">
      <a:dk1>
        <a:srgbClr val="0E8A38"/>
      </a:dk1>
      <a:lt1>
        <a:srgbClr val="FFFFFF"/>
      </a:lt1>
      <a:dk2>
        <a:srgbClr val="0E8A38"/>
      </a:dk2>
      <a:lt2>
        <a:srgbClr val="A9C30C"/>
      </a:lt2>
      <a:accent1>
        <a:srgbClr val="0E8A38"/>
      </a:accent1>
      <a:accent2>
        <a:srgbClr val="A38EBE"/>
      </a:accent2>
      <a:accent3>
        <a:srgbClr val="A9C30C"/>
      </a:accent3>
      <a:accent4>
        <a:srgbClr val="D8D8D8"/>
      </a:accent4>
      <a:accent5>
        <a:srgbClr val="00672E"/>
      </a:accent5>
      <a:accent6>
        <a:srgbClr val="00B050"/>
      </a:accent6>
      <a:hlink>
        <a:srgbClr val="0563C1"/>
      </a:hlink>
      <a:folHlink>
        <a:srgbClr val="A38E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3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0 NGO Powerpoint Template.pptx" id="{A0086AAD-3B40-4B99-B7DB-B796FADD4817}" vid="{2CFBBD06-AE9A-4F05-87A0-2A1E5F4495E3}"/>
    </a:ext>
  </a:extLst>
</a:theme>
</file>

<file path=ppt/theme/theme4.xml><?xml version="1.0" encoding="utf-8"?>
<a:theme xmlns:a="http://schemas.openxmlformats.org/drawingml/2006/main" name="4_Office Theme">
  <a:themeElements>
    <a:clrScheme name="NGO">
      <a:dk1>
        <a:srgbClr val="0E8A38"/>
      </a:dk1>
      <a:lt1>
        <a:srgbClr val="FFFFFF"/>
      </a:lt1>
      <a:dk2>
        <a:srgbClr val="0E8A38"/>
      </a:dk2>
      <a:lt2>
        <a:srgbClr val="A9C30C"/>
      </a:lt2>
      <a:accent1>
        <a:srgbClr val="0E8A38"/>
      </a:accent1>
      <a:accent2>
        <a:srgbClr val="A38EBE"/>
      </a:accent2>
      <a:accent3>
        <a:srgbClr val="A9C30C"/>
      </a:accent3>
      <a:accent4>
        <a:srgbClr val="D8D8D8"/>
      </a:accent4>
      <a:accent5>
        <a:srgbClr val="00672E"/>
      </a:accent5>
      <a:accent6>
        <a:srgbClr val="00B050"/>
      </a:accent6>
      <a:hlink>
        <a:srgbClr val="0563C1"/>
      </a:hlink>
      <a:folHlink>
        <a:srgbClr val="A38E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3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0 NGO New logo Powerpoint Template" id="{DB991FE5-FEE4-4347-957D-543677CFA1F7}" vid="{7906E8CD-6EF1-4866-980D-593503010910}"/>
    </a:ext>
  </a:extLst>
</a:theme>
</file>

<file path=ppt/theme/theme5.xml><?xml version="1.0" encoding="utf-8"?>
<a:theme xmlns:a="http://schemas.openxmlformats.org/drawingml/2006/main" name="4_Office Theme">
  <a:themeElements>
    <a:clrScheme name="NGO">
      <a:dk1>
        <a:srgbClr val="0E8A38"/>
      </a:dk1>
      <a:lt1>
        <a:srgbClr val="FFFFFF"/>
      </a:lt1>
      <a:dk2>
        <a:srgbClr val="0E8A38"/>
      </a:dk2>
      <a:lt2>
        <a:srgbClr val="A9C30C"/>
      </a:lt2>
      <a:accent1>
        <a:srgbClr val="0E8A38"/>
      </a:accent1>
      <a:accent2>
        <a:srgbClr val="A38EBE"/>
      </a:accent2>
      <a:accent3>
        <a:srgbClr val="A9C30C"/>
      </a:accent3>
      <a:accent4>
        <a:srgbClr val="D8D8D8"/>
      </a:accent4>
      <a:accent5>
        <a:srgbClr val="00672E"/>
      </a:accent5>
      <a:accent6>
        <a:srgbClr val="00B050"/>
      </a:accent6>
      <a:hlink>
        <a:srgbClr val="0563C1"/>
      </a:hlink>
      <a:folHlink>
        <a:srgbClr val="A38E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3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0 NGO New logo Powerpoint Template.potx" id="{6B7077BD-972F-485A-809E-B483A9FCA730}" vid="{6AB80A37-66DA-499C-98CA-676B04A52CD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2" ma:contentTypeDescription="Create a new document." ma:contentTypeScope="" ma:versionID="b3fe4fda7708acd44d7f9a991a893f1c">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b834fa482ec82ff681179f3e2aadb6ff"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62DCB-BADB-4614-80ED-A8E76AF1076A}">
  <ds:schemaRefs>
    <ds:schemaRef ds:uri="http://schemas.microsoft.com/sharepoint/v3/contenttype/forms"/>
  </ds:schemaRefs>
</ds:datastoreItem>
</file>

<file path=customXml/itemProps2.xml><?xml version="1.0" encoding="utf-8"?>
<ds:datastoreItem xmlns:ds="http://schemas.openxmlformats.org/officeDocument/2006/customXml" ds:itemID="{D09A4271-3C00-4DED-BB9A-228765D7999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C48A9B-38F3-41C6-82BC-6387C4DDF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NGO New logo Powerpoint Template</Template>
  <TotalTime>129</TotalTime>
  <Words>545</Words>
  <Application>Microsoft Office PowerPoint</Application>
  <PresentationFormat>Widescreen</PresentationFormat>
  <Paragraphs>74</Paragraphs>
  <Slides>12</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Arial</vt:lpstr>
      <vt:lpstr>Calibri</vt:lpstr>
      <vt:lpstr>Wingdings</vt:lpstr>
      <vt:lpstr>4_Office Theme</vt:lpstr>
      <vt:lpstr>4_Office Theme</vt:lpstr>
      <vt:lpstr>6_Office Theme</vt:lpstr>
      <vt:lpstr>4_Office Theme</vt:lpstr>
      <vt:lpstr>4_Office Theme</vt:lpstr>
      <vt:lpstr>About the Freedom to Speak Up  Guardian role  www.nationalguardian.org.uk #FTSU     August 2023</vt:lpstr>
      <vt:lpstr>What is Speaking Up?</vt:lpstr>
      <vt:lpstr>Why is it important?</vt:lpstr>
      <vt:lpstr>  What is Speaking Up?</vt:lpstr>
      <vt:lpstr>How to Speak Up</vt:lpstr>
      <vt:lpstr>Freedom to Speak Up Guardians</vt:lpstr>
      <vt:lpstr>Who we are</vt:lpstr>
      <vt:lpstr>  Over 100,000 cases</vt:lpstr>
      <vt:lpstr>                Headlines 22/23</vt:lpstr>
      <vt:lpstr>                 Headlines 22/23</vt:lpstr>
      <vt:lpstr>Find out more</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Freedom to Speak Up  Guardian role   www.nationalguardian.org.uk #FTSU     October 2020</dc:title>
  <dc:creator>Williams, Jay</dc:creator>
  <cp:lastModifiedBy>Madeline Charlotte</cp:lastModifiedBy>
  <cp:revision>3</cp:revision>
  <dcterms:created xsi:type="dcterms:W3CDTF">2020-10-19T15:00:56Z</dcterms:created>
  <dcterms:modified xsi:type="dcterms:W3CDTF">2023-10-17T10:35:49Z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