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rtel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5C9C8-748F-D999-3B47-16EA2E91CDB8}" v="1" dt="2023-06-14T11:24:39.695"/>
    <p1510:client id="{A396DA64-E442-4B9C-AD17-5737A4E25CD6}" v="5" dt="2023-06-12T12:17:46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3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705C9C8-748F-D999-3B47-16EA2E91CDB8}"/>
    <pc:docChg chg="modSld">
      <pc:chgData name="" userId="" providerId="" clId="Web-{3705C9C8-748F-D999-3B47-16EA2E91CDB8}" dt="2023-06-14T11:24:39.695" v="0" actId="1076"/>
      <pc:docMkLst>
        <pc:docMk/>
      </pc:docMkLst>
      <pc:sldChg chg="modSp">
        <pc:chgData name="" userId="" providerId="" clId="Web-{3705C9C8-748F-D999-3B47-16EA2E91CDB8}" dt="2023-06-14T11:24:39.695" v="0" actId="1076"/>
        <pc:sldMkLst>
          <pc:docMk/>
          <pc:sldMk cId="0" sldId="257"/>
        </pc:sldMkLst>
        <pc:spChg chg="mod">
          <ac:chgData name="" userId="" providerId="" clId="Web-{3705C9C8-748F-D999-3B47-16EA2E91CDB8}" dt="2023-06-14T11:24:39.695" v="0" actId="1076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457640">
            <a:off x="8058107" y="7322334"/>
            <a:ext cx="13952909" cy="3871932"/>
          </a:xfrm>
          <a:custGeom>
            <a:avLst/>
            <a:gdLst/>
            <a:ahLst/>
            <a:cxnLst/>
            <a:rect l="l" t="t" r="r" b="b"/>
            <a:pathLst>
              <a:path w="13952909" h="3871932">
                <a:moveTo>
                  <a:pt x="0" y="0"/>
                </a:moveTo>
                <a:lnTo>
                  <a:pt x="13952909" y="0"/>
                </a:lnTo>
                <a:lnTo>
                  <a:pt x="13952909" y="3871932"/>
                </a:lnTo>
                <a:lnTo>
                  <a:pt x="0" y="3871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290379">
            <a:off x="815401" y="1875603"/>
            <a:ext cx="17328964" cy="6535794"/>
            <a:chOff x="0" y="0"/>
            <a:chExt cx="23105286" cy="8714392"/>
          </a:xfrm>
        </p:grpSpPr>
        <p:sp>
          <p:nvSpPr>
            <p:cNvPr id="7" name="TextBox 7"/>
            <p:cNvSpPr txBox="1"/>
            <p:nvPr/>
          </p:nvSpPr>
          <p:spPr>
            <a:xfrm rot="2153">
              <a:off x="2223" y="918296"/>
              <a:ext cx="23100839" cy="6582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48"/>
                </a:lnSpc>
              </a:pPr>
              <a:r>
                <a:rPr lang="en-US" sz="20166" spc="221" dirty="0">
                  <a:solidFill>
                    <a:srgbClr val="9ABE26"/>
                  </a:solidFill>
                  <a:latin typeface="Arimo Bold"/>
                </a:rPr>
                <a:t>BREAKING</a:t>
              </a:r>
            </a:p>
            <a:p>
              <a:pPr algn="ctr">
                <a:lnSpc>
                  <a:spcPts val="17948"/>
                </a:lnSpc>
              </a:pPr>
              <a:r>
                <a:rPr lang="en-US" sz="20166" spc="221" dirty="0">
                  <a:solidFill>
                    <a:srgbClr val="9ABE26"/>
                  </a:solidFill>
                  <a:latin typeface="Arimo Bold"/>
                </a:rPr>
                <a:t>BARRIERS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243312" y="7245967"/>
              <a:ext cx="10857660" cy="1468425"/>
              <a:chOff x="0" y="0"/>
              <a:chExt cx="1403395" cy="189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0339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1403395" h="189800">
                    <a:moveTo>
                      <a:pt x="0" y="0"/>
                    </a:moveTo>
                    <a:lnTo>
                      <a:pt x="1403395" y="0"/>
                    </a:lnTo>
                    <a:lnTo>
                      <a:pt x="1403395" y="189800"/>
                    </a:lnTo>
                    <a:lnTo>
                      <a:pt x="0" y="189800"/>
                    </a:lnTo>
                    <a:close/>
                  </a:path>
                </a:pathLst>
              </a:custGeom>
              <a:solidFill>
                <a:srgbClr val="967EA8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6380814" y="7643171"/>
              <a:ext cx="10582655" cy="909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3"/>
                </a:lnSpc>
              </a:pPr>
              <a:r>
                <a:rPr lang="en-US" sz="5111" spc="194">
                  <a:solidFill>
                    <a:srgbClr val="000000"/>
                  </a:solidFill>
                  <a:latin typeface="Martel Sans Bold"/>
                </a:rPr>
                <a:t>@NatGuardianFTSU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22206">
              <a:off x="3379441" y="-47303"/>
              <a:ext cx="14848002" cy="947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51"/>
                </a:lnSpc>
                <a:spcBef>
                  <a:spcPct val="0"/>
                </a:spcBef>
              </a:pPr>
              <a:r>
                <a:rPr lang="en-US" sz="4251" spc="484">
                  <a:solidFill>
                    <a:srgbClr val="000000"/>
                  </a:solidFill>
                  <a:latin typeface="Arimo Bold"/>
                </a:rPr>
                <a:t>SPEAK UP MONTH 2023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-1457640">
            <a:off x="-3487004" y="-623543"/>
            <a:ext cx="13952909" cy="3871932"/>
          </a:xfrm>
          <a:custGeom>
            <a:avLst/>
            <a:gdLst/>
            <a:ahLst/>
            <a:cxnLst/>
            <a:rect l="l" t="t" r="r" b="b"/>
            <a:pathLst>
              <a:path w="13952909" h="3871932">
                <a:moveTo>
                  <a:pt x="0" y="0"/>
                </a:moveTo>
                <a:lnTo>
                  <a:pt x="13952909" y="0"/>
                </a:lnTo>
                <a:lnTo>
                  <a:pt x="13952909" y="3871932"/>
                </a:lnTo>
                <a:lnTo>
                  <a:pt x="0" y="3871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 descr="A green and purple rectangles&#10;&#10;Description automatically generated with medium confidence">
            <a:extLst>
              <a:ext uri="{FF2B5EF4-FFF2-40B4-BE49-F238E27FC236}">
                <a16:creationId xmlns:a16="http://schemas.microsoft.com/office/drawing/2014/main" id="{BDA860B7-0CE6-7746-0156-44F6138DE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1" y="8645942"/>
            <a:ext cx="3384732" cy="12674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457640">
            <a:off x="6623277" y="7322334"/>
            <a:ext cx="13952909" cy="3871932"/>
          </a:xfrm>
          <a:custGeom>
            <a:avLst/>
            <a:gdLst/>
            <a:ahLst/>
            <a:cxnLst/>
            <a:rect l="l" t="t" r="r" b="b"/>
            <a:pathLst>
              <a:path w="13952909" h="3871932">
                <a:moveTo>
                  <a:pt x="0" y="0"/>
                </a:moveTo>
                <a:lnTo>
                  <a:pt x="13952909" y="0"/>
                </a:lnTo>
                <a:lnTo>
                  <a:pt x="13952909" y="3871932"/>
                </a:lnTo>
                <a:lnTo>
                  <a:pt x="0" y="3871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142360">
            <a:off x="-3831097" y="-885891"/>
            <a:ext cx="13952909" cy="3871932"/>
          </a:xfrm>
          <a:custGeom>
            <a:avLst/>
            <a:gdLst/>
            <a:ahLst/>
            <a:cxnLst/>
            <a:rect l="l" t="t" r="r" b="b"/>
            <a:pathLst>
              <a:path w="13952909" h="3871932">
                <a:moveTo>
                  <a:pt x="0" y="0"/>
                </a:moveTo>
                <a:lnTo>
                  <a:pt x="13952909" y="0"/>
                </a:lnTo>
                <a:lnTo>
                  <a:pt x="13952909" y="3871932"/>
                </a:lnTo>
                <a:lnTo>
                  <a:pt x="0" y="3871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FA64D1-DE2B-FAF6-241B-D83C3B97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64" y="578848"/>
            <a:ext cx="10184235" cy="2148820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6AE2A1-EE54-E215-6C0D-08065DF8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917855"/>
            <a:ext cx="15697200" cy="6648311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een and purple rectangles&#10;&#10;Description automatically generated with medium confidence">
            <a:extLst>
              <a:ext uri="{FF2B5EF4-FFF2-40B4-BE49-F238E27FC236}">
                <a16:creationId xmlns:a16="http://schemas.microsoft.com/office/drawing/2014/main" id="{7FC8E793-C5EF-493F-9B89-AA3F94ACD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1" y="8645942"/>
            <a:ext cx="3384732" cy="1267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fd690a-e06a-472b-9e9e-9c739d02c5f1">
      <Terms xmlns="http://schemas.microsoft.com/office/infopath/2007/PartnerControls"/>
    </lcf76f155ced4ddcb4097134ff3c332f>
    <TaxCatchAll xmlns="9aaca61b-fa1a-462c-ba7e-71245a45a7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B91E1AF75C145A822024BF483DA65" ma:contentTypeVersion="13" ma:contentTypeDescription="Create a new document." ma:contentTypeScope="" ma:versionID="f50ca41f055bd64e32e6ce731b23cda2">
  <xsd:schema xmlns:xsd="http://www.w3.org/2001/XMLSchema" xmlns:xs="http://www.w3.org/2001/XMLSchema" xmlns:p="http://schemas.microsoft.com/office/2006/metadata/properties" xmlns:ns2="d8fd690a-e06a-472b-9e9e-9c739d02c5f1" xmlns:ns3="9aaca61b-fa1a-462c-ba7e-71245a45a71a" targetNamespace="http://schemas.microsoft.com/office/2006/metadata/properties" ma:root="true" ma:fieldsID="2cc9459126841400656bb86c67a2e1e5" ns2:_="" ns3:_="">
    <xsd:import namespace="d8fd690a-e06a-472b-9e9e-9c739d02c5f1"/>
    <xsd:import namespace="9aaca61b-fa1a-462c-ba7e-71245a45a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690a-e06a-472b-9e9e-9c739d02c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df9d8e5-705b-4129-800a-08ca17c57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ca61b-fa1a-462c-ba7e-71245a45a7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89bdabc-5e58-44a7-ac44-0db82b7012d4}" ma:internalName="TaxCatchAll" ma:showField="CatchAllData" ma:web="9aaca61b-fa1a-462c-ba7e-71245a45a7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7C8A2-C0C9-4FD1-8493-8DFFA3ACAB2B}">
  <ds:schemaRefs>
    <ds:schemaRef ds:uri="http://schemas.microsoft.com/office/2006/metadata/properties"/>
    <ds:schemaRef ds:uri="http://schemas.microsoft.com/office/infopath/2007/PartnerControls"/>
    <ds:schemaRef ds:uri="d8fd690a-e06a-472b-9e9e-9c739d02c5f1"/>
    <ds:schemaRef ds:uri="9aaca61b-fa1a-462c-ba7e-71245a45a71a"/>
  </ds:schemaRefs>
</ds:datastoreItem>
</file>

<file path=customXml/itemProps2.xml><?xml version="1.0" encoding="utf-8"?>
<ds:datastoreItem xmlns:ds="http://schemas.openxmlformats.org/officeDocument/2006/customXml" ds:itemID="{11BDBD10-CE3A-42A1-9ED3-FB2D6F00C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6C15D-1B08-4091-A9E9-9EA0A776D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fd690a-e06a-472b-9e9e-9c739d02c5f1"/>
    <ds:schemaRef ds:uri="9aaca61b-fa1a-462c-ba7e-71245a45a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SuM2023 slides template</dc:title>
  <dc:creator>Charlotte, Madeline</dc:creator>
  <cp:lastModifiedBy>Charlotte, Madeline</cp:lastModifiedBy>
  <cp:revision>3</cp:revision>
  <dcterms:created xsi:type="dcterms:W3CDTF">2006-08-16T00:00:00Z</dcterms:created>
  <dcterms:modified xsi:type="dcterms:W3CDTF">2023-06-14T11:24:41Z</dcterms:modified>
  <dc:identifier>DAFlnOoT2kA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0x010100D37B91E1AF75C145A822024BF483DA65</vt:lpwstr>
  </property>
  <property fmtid="{D5CDD505-2E9C-101B-9397-08002B2CF9AE}" pid="3" name="MediaServiceImageTags">
    <vt:lpwstr/>
  </property>
</Properties>
</file>